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ppt/slideLayouts/slideLayout29.xml" ContentType="application/vnd.openxmlformats-officedocument.presentationml.slideLayout+xml"/>
  <Override PartName="/ppt/theme/theme29.xml" ContentType="application/vnd.openxmlformats-officedocument.theme+xml"/>
  <Override PartName="/ppt/slideLayouts/slideLayout30.xml" ContentType="application/vnd.openxmlformats-officedocument.presentationml.slideLayout+xml"/>
  <Override PartName="/ppt/theme/theme30.xml" ContentType="application/vnd.openxmlformats-officedocument.theme+xml"/>
  <Override PartName="/ppt/slideLayouts/slideLayout31.xml" ContentType="application/vnd.openxmlformats-officedocument.presentationml.slideLayout+xml"/>
  <Override PartName="/ppt/theme/theme31.xml" ContentType="application/vnd.openxmlformats-officedocument.theme+xml"/>
  <Override PartName="/ppt/slideLayouts/slideLayout32.xml" ContentType="application/vnd.openxmlformats-officedocument.presentationml.slideLayout+xml"/>
  <Override PartName="/ppt/theme/theme32.xml" ContentType="application/vnd.openxmlformats-officedocument.theme+xml"/>
  <Override PartName="/ppt/slideLayouts/slideLayout33.xml" ContentType="application/vnd.openxmlformats-officedocument.presentationml.slideLayout+xml"/>
  <Override PartName="/ppt/theme/theme33.xml" ContentType="application/vnd.openxmlformats-officedocument.theme+xml"/>
  <Override PartName="/ppt/slideLayouts/slideLayout34.xml" ContentType="application/vnd.openxmlformats-officedocument.presentationml.slideLayout+xml"/>
  <Override PartName="/ppt/theme/theme34.xml" ContentType="application/vnd.openxmlformats-officedocument.theme+xml"/>
  <Override PartName="/ppt/slideLayouts/slideLayout35.xml" ContentType="application/vnd.openxmlformats-officedocument.presentationml.slideLayout+xml"/>
  <Override PartName="/ppt/theme/theme35.xml" ContentType="application/vnd.openxmlformats-officedocument.theme+xml"/>
  <Override PartName="/ppt/slideLayouts/slideLayout36.xml" ContentType="application/vnd.openxmlformats-officedocument.presentationml.slideLayout+xml"/>
  <Override PartName="/ppt/theme/theme36.xml" ContentType="application/vnd.openxmlformats-officedocument.theme+xml"/>
  <Override PartName="/ppt/slideLayouts/slideLayout37.xml" ContentType="application/vnd.openxmlformats-officedocument.presentationml.slideLayout+xml"/>
  <Override PartName="/ppt/theme/theme37.xml" ContentType="application/vnd.openxmlformats-officedocument.theme+xml"/>
  <Override PartName="/ppt/slideLayouts/slideLayout38.xml" ContentType="application/vnd.openxmlformats-officedocument.presentationml.slideLayout+xml"/>
  <Override PartName="/ppt/theme/theme38.xml" ContentType="application/vnd.openxmlformats-officedocument.theme+xml"/>
  <Override PartName="/ppt/slideLayouts/slideLayout39.xml" ContentType="application/vnd.openxmlformats-officedocument.presentationml.slideLayout+xml"/>
  <Override PartName="/ppt/theme/theme39.xml" ContentType="application/vnd.openxmlformats-officedocument.theme+xml"/>
  <Override PartName="/ppt/slideLayouts/slideLayout40.xml" ContentType="application/vnd.openxmlformats-officedocument.presentationml.slideLayout+xml"/>
  <Override PartName="/ppt/theme/theme40.xml" ContentType="application/vnd.openxmlformats-officedocument.theme+xml"/>
  <Override PartName="/ppt/slideLayouts/slideLayout41.xml" ContentType="application/vnd.openxmlformats-officedocument.presentationml.slideLayout+xml"/>
  <Override PartName="/ppt/theme/theme41.xml" ContentType="application/vnd.openxmlformats-officedocument.theme+xml"/>
  <Override PartName="/ppt/slideLayouts/slideLayout42.xml" ContentType="application/vnd.openxmlformats-officedocument.presentationml.slideLayout+xml"/>
  <Override PartName="/ppt/theme/theme42.xml" ContentType="application/vnd.openxmlformats-officedocument.theme+xml"/>
  <Override PartName="/ppt/slideLayouts/slideLayout43.xml" ContentType="application/vnd.openxmlformats-officedocument.presentationml.slideLayout+xml"/>
  <Override PartName="/ppt/theme/theme43.xml" ContentType="application/vnd.openxmlformats-officedocument.theme+xml"/>
  <Override PartName="/ppt/slideLayouts/slideLayout44.xml" ContentType="application/vnd.openxmlformats-officedocument.presentationml.slideLayout+xml"/>
  <Override PartName="/ppt/theme/theme44.xml" ContentType="application/vnd.openxmlformats-officedocument.theme+xml"/>
  <Override PartName="/ppt/slideLayouts/slideLayout45.xml" ContentType="application/vnd.openxmlformats-officedocument.presentationml.slideLayout+xml"/>
  <Override PartName="/ppt/theme/theme45.xml" ContentType="application/vnd.openxmlformats-officedocument.theme+xml"/>
  <Override PartName="/ppt/slideLayouts/slideLayout46.xml" ContentType="application/vnd.openxmlformats-officedocument.presentationml.slideLayout+xml"/>
  <Override PartName="/ppt/theme/theme46.xml" ContentType="application/vnd.openxmlformats-officedocument.theme+xml"/>
  <Override PartName="/ppt/slideLayouts/slideLayout47.xml" ContentType="application/vnd.openxmlformats-officedocument.presentationml.slideLayout+xml"/>
  <Override PartName="/ppt/theme/theme47.xml" ContentType="application/vnd.openxmlformats-officedocument.theme+xml"/>
  <Override PartName="/ppt/slideLayouts/slideLayout48.xml" ContentType="application/vnd.openxmlformats-officedocument.presentationml.slideLayout+xml"/>
  <Override PartName="/ppt/theme/theme48.xml" ContentType="application/vnd.openxmlformats-officedocument.theme+xml"/>
  <Override PartName="/ppt/slideLayouts/slideLayout49.xml" ContentType="application/vnd.openxmlformats-officedocument.presentationml.slideLayout+xml"/>
  <Override PartName="/ppt/theme/theme49.xml" ContentType="application/vnd.openxmlformats-officedocument.theme+xml"/>
  <Override PartName="/ppt/slideLayouts/slideLayout50.xml" ContentType="application/vnd.openxmlformats-officedocument.presentationml.slideLayout+xml"/>
  <Override PartName="/ppt/theme/theme50.xml" ContentType="application/vnd.openxmlformats-officedocument.theme+xml"/>
  <Override PartName="/ppt/slideLayouts/slideLayout51.xml" ContentType="application/vnd.openxmlformats-officedocument.presentationml.slideLayout+xml"/>
  <Override PartName="/ppt/theme/theme51.xml" ContentType="application/vnd.openxmlformats-officedocument.theme+xml"/>
  <Override PartName="/ppt/slideLayouts/slideLayout52.xml" ContentType="application/vnd.openxmlformats-officedocument.presentationml.slideLayout+xml"/>
  <Override PartName="/ppt/theme/theme52.xml" ContentType="application/vnd.openxmlformats-officedocument.theme+xml"/>
  <Override PartName="/ppt/slideLayouts/slideLayout53.xml" ContentType="application/vnd.openxmlformats-officedocument.presentationml.slideLayout+xml"/>
  <Override PartName="/ppt/theme/theme53.xml" ContentType="application/vnd.openxmlformats-officedocument.theme+xml"/>
  <Override PartName="/ppt/slideLayouts/slideLayout54.xml" ContentType="application/vnd.openxmlformats-officedocument.presentationml.slideLayout+xml"/>
  <Override PartName="/ppt/theme/theme54.xml" ContentType="application/vnd.openxmlformats-officedocument.theme+xml"/>
  <Override PartName="/ppt/slideLayouts/slideLayout55.xml" ContentType="application/vnd.openxmlformats-officedocument.presentationml.slideLayout+xml"/>
  <Override PartName="/ppt/theme/theme55.xml" ContentType="application/vnd.openxmlformats-officedocument.theme+xml"/>
  <Override PartName="/ppt/slideLayouts/slideLayout56.xml" ContentType="application/vnd.openxmlformats-officedocument.presentationml.slideLayout+xml"/>
  <Override PartName="/ppt/theme/theme56.xml" ContentType="application/vnd.openxmlformats-officedocument.theme+xml"/>
  <Override PartName="/ppt/slideLayouts/slideLayout57.xml" ContentType="application/vnd.openxmlformats-officedocument.presentationml.slideLayout+xml"/>
  <Override PartName="/ppt/theme/theme57.xml" ContentType="application/vnd.openxmlformats-officedocument.theme+xml"/>
  <Override PartName="/ppt/slideLayouts/slideLayout58.xml" ContentType="application/vnd.openxmlformats-officedocument.presentationml.slideLayout+xml"/>
  <Override PartName="/ppt/theme/theme58.xml" ContentType="application/vnd.openxmlformats-officedocument.theme+xml"/>
  <Override PartName="/ppt/slideLayouts/slideLayout59.xml" ContentType="application/vnd.openxmlformats-officedocument.presentationml.slideLayout+xml"/>
  <Override PartName="/ppt/theme/theme59.xml" ContentType="application/vnd.openxmlformats-officedocument.theme+xml"/>
  <Override PartName="/ppt/slideLayouts/slideLayout60.xml" ContentType="application/vnd.openxmlformats-officedocument.presentationml.slideLayout+xml"/>
  <Override PartName="/ppt/theme/theme60.xml" ContentType="application/vnd.openxmlformats-officedocument.theme+xml"/>
  <Override PartName="/ppt/slideLayouts/slideLayout61.xml" ContentType="application/vnd.openxmlformats-officedocument.presentationml.slideLayout+xml"/>
  <Override PartName="/ppt/theme/theme61.xml" ContentType="application/vnd.openxmlformats-officedocument.theme+xml"/>
  <Override PartName="/ppt/slideLayouts/slideLayout62.xml" ContentType="application/vnd.openxmlformats-officedocument.presentationml.slideLayout+xml"/>
  <Override PartName="/ppt/theme/theme62.xml" ContentType="application/vnd.openxmlformats-officedocument.theme+xml"/>
  <Override PartName="/ppt/slideLayouts/slideLayout63.xml" ContentType="application/vnd.openxmlformats-officedocument.presentationml.slideLayout+xml"/>
  <Override PartName="/ppt/theme/theme63.xml" ContentType="application/vnd.openxmlformats-officedocument.theme+xml"/>
  <Override PartName="/ppt/slideLayouts/slideLayout64.xml" ContentType="application/vnd.openxmlformats-officedocument.presentationml.slideLayout+xml"/>
  <Override PartName="/ppt/theme/theme64.xml" ContentType="application/vnd.openxmlformats-officedocument.theme+xml"/>
  <Override PartName="/ppt/slideLayouts/slideLayout65.xml" ContentType="application/vnd.openxmlformats-officedocument.presentationml.slideLayout+xml"/>
  <Override PartName="/ppt/theme/theme65.xml" ContentType="application/vnd.openxmlformats-officedocument.theme+xml"/>
  <Override PartName="/ppt/slideLayouts/slideLayout66.xml" ContentType="application/vnd.openxmlformats-officedocument.presentationml.slideLayout+xml"/>
  <Override PartName="/ppt/theme/theme66.xml" ContentType="application/vnd.openxmlformats-officedocument.theme+xml"/>
  <Override PartName="/ppt/slideLayouts/slideLayout67.xml" ContentType="application/vnd.openxmlformats-officedocument.presentationml.slideLayout+xml"/>
  <Override PartName="/ppt/theme/theme67.xml" ContentType="application/vnd.openxmlformats-officedocument.theme+xml"/>
  <Override PartName="/ppt/slideLayouts/slideLayout68.xml" ContentType="application/vnd.openxmlformats-officedocument.presentationml.slideLayout+xml"/>
  <Override PartName="/ppt/theme/theme68.xml" ContentType="application/vnd.openxmlformats-officedocument.theme+xml"/>
  <Override PartName="/ppt/slideLayouts/slideLayout69.xml" ContentType="application/vnd.openxmlformats-officedocument.presentationml.slideLayout+xml"/>
  <Override PartName="/ppt/theme/theme69.xml" ContentType="application/vnd.openxmlformats-officedocument.theme+xml"/>
  <Override PartName="/ppt/slideLayouts/slideLayout70.xml" ContentType="application/vnd.openxmlformats-officedocument.presentationml.slideLayout+xml"/>
  <Override PartName="/ppt/theme/theme70.xml" ContentType="application/vnd.openxmlformats-officedocument.theme+xml"/>
  <Override PartName="/ppt/slideLayouts/slideLayout71.xml" ContentType="application/vnd.openxmlformats-officedocument.presentationml.slideLayout+xml"/>
  <Override PartName="/ppt/theme/theme71.xml" ContentType="application/vnd.openxmlformats-officedocument.theme+xml"/>
  <Override PartName="/ppt/slideLayouts/slideLayout72.xml" ContentType="application/vnd.openxmlformats-officedocument.presentationml.slideLayout+xml"/>
  <Override PartName="/ppt/theme/theme72.xml" ContentType="application/vnd.openxmlformats-officedocument.theme+xml"/>
  <Override PartName="/ppt/slideLayouts/slideLayout73.xml" ContentType="application/vnd.openxmlformats-officedocument.presentationml.slideLayout+xml"/>
  <Override PartName="/ppt/theme/theme73.xml" ContentType="application/vnd.openxmlformats-officedocument.theme+xml"/>
  <Override PartName="/ppt/slideLayouts/slideLayout74.xml" ContentType="application/vnd.openxmlformats-officedocument.presentationml.slideLayout+xml"/>
  <Override PartName="/ppt/theme/theme74.xml" ContentType="application/vnd.openxmlformats-officedocument.theme+xml"/>
  <Override PartName="/ppt/slideLayouts/slideLayout75.xml" ContentType="application/vnd.openxmlformats-officedocument.presentationml.slideLayout+xml"/>
  <Override PartName="/ppt/theme/theme75.xml" ContentType="application/vnd.openxmlformats-officedocument.theme+xml"/>
  <Override PartName="/ppt/slideLayouts/slideLayout76.xml" ContentType="application/vnd.openxmlformats-officedocument.presentationml.slideLayout+xml"/>
  <Override PartName="/ppt/theme/theme76.xml" ContentType="application/vnd.openxmlformats-officedocument.theme+xml"/>
  <Override PartName="/ppt/slideLayouts/slideLayout77.xml" ContentType="application/vnd.openxmlformats-officedocument.presentationml.slideLayout+xml"/>
  <Override PartName="/ppt/theme/theme77.xml" ContentType="application/vnd.openxmlformats-officedocument.theme+xml"/>
  <Override PartName="/ppt/slideLayouts/slideLayout78.xml" ContentType="application/vnd.openxmlformats-officedocument.presentationml.slideLayout+xml"/>
  <Override PartName="/ppt/theme/theme78.xml" ContentType="application/vnd.openxmlformats-officedocument.theme+xml"/>
  <Override PartName="/ppt/slideLayouts/slideLayout79.xml" ContentType="application/vnd.openxmlformats-officedocument.presentationml.slideLayout+xml"/>
  <Override PartName="/ppt/theme/theme79.xml" ContentType="application/vnd.openxmlformats-officedocument.theme+xml"/>
  <Override PartName="/ppt/slideLayouts/slideLayout80.xml" ContentType="application/vnd.openxmlformats-officedocument.presentationml.slideLayout+xml"/>
  <Override PartName="/ppt/theme/theme80.xml" ContentType="application/vnd.openxmlformats-officedocument.theme+xml"/>
  <Override PartName="/ppt/slideLayouts/slideLayout81.xml" ContentType="application/vnd.openxmlformats-officedocument.presentationml.slideLayout+xml"/>
  <Override PartName="/ppt/theme/theme81.xml" ContentType="application/vnd.openxmlformats-officedocument.theme+xml"/>
  <Override PartName="/ppt/slideLayouts/slideLayout82.xml" ContentType="application/vnd.openxmlformats-officedocument.presentationml.slideLayout+xml"/>
  <Override PartName="/ppt/theme/theme82.xml" ContentType="application/vnd.openxmlformats-officedocument.theme+xml"/>
  <Override PartName="/ppt/slideLayouts/slideLayout83.xml" ContentType="application/vnd.openxmlformats-officedocument.presentationml.slideLayout+xml"/>
  <Override PartName="/ppt/theme/theme83.xml" ContentType="application/vnd.openxmlformats-officedocument.theme+xml"/>
  <Override PartName="/ppt/slideLayouts/slideLayout84.xml" ContentType="application/vnd.openxmlformats-officedocument.presentationml.slideLayout+xml"/>
  <Override PartName="/ppt/theme/theme84.xml" ContentType="application/vnd.openxmlformats-officedocument.theme+xml"/>
  <Override PartName="/ppt/slideLayouts/slideLayout85.xml" ContentType="application/vnd.openxmlformats-officedocument.presentationml.slideLayout+xml"/>
  <Override PartName="/ppt/theme/theme85.xml" ContentType="application/vnd.openxmlformats-officedocument.theme+xml"/>
  <Override PartName="/ppt/slideLayouts/slideLayout86.xml" ContentType="application/vnd.openxmlformats-officedocument.presentationml.slideLayout+xml"/>
  <Override PartName="/ppt/theme/theme86.xml" ContentType="application/vnd.openxmlformats-officedocument.theme+xml"/>
  <Override PartName="/ppt/slideLayouts/slideLayout87.xml" ContentType="application/vnd.openxmlformats-officedocument.presentationml.slideLayout+xml"/>
  <Override PartName="/ppt/theme/theme87.xml" ContentType="application/vnd.openxmlformats-officedocument.theme+xml"/>
  <Override PartName="/ppt/slideLayouts/slideLayout88.xml" ContentType="application/vnd.openxmlformats-officedocument.presentationml.slideLayout+xml"/>
  <Override PartName="/ppt/theme/theme88.xml" ContentType="application/vnd.openxmlformats-officedocument.theme+xml"/>
  <Override PartName="/ppt/slideLayouts/slideLayout89.xml" ContentType="application/vnd.openxmlformats-officedocument.presentationml.slideLayout+xml"/>
  <Override PartName="/ppt/theme/theme89.xml" ContentType="application/vnd.openxmlformats-officedocument.theme+xml"/>
  <Override PartName="/ppt/slideLayouts/slideLayout90.xml" ContentType="application/vnd.openxmlformats-officedocument.presentationml.slideLayout+xml"/>
  <Override PartName="/ppt/theme/theme90.xml" ContentType="application/vnd.openxmlformats-officedocument.theme+xml"/>
  <Override PartName="/ppt/slideLayouts/slideLayout91.xml" ContentType="application/vnd.openxmlformats-officedocument.presentationml.slideLayout+xml"/>
  <Override PartName="/ppt/theme/theme91.xml" ContentType="application/vnd.openxmlformats-officedocument.theme+xml"/>
  <Override PartName="/ppt/slideLayouts/slideLayout92.xml" ContentType="application/vnd.openxmlformats-officedocument.presentationml.slideLayout+xml"/>
  <Override PartName="/ppt/theme/theme92.xml" ContentType="application/vnd.openxmlformats-officedocument.theme+xml"/>
  <Override PartName="/ppt/slideLayouts/slideLayout93.xml" ContentType="application/vnd.openxmlformats-officedocument.presentationml.slideLayout+xml"/>
  <Override PartName="/ppt/theme/theme93.xml" ContentType="application/vnd.openxmlformats-officedocument.theme+xml"/>
  <Override PartName="/ppt/slideLayouts/slideLayout94.xml" ContentType="application/vnd.openxmlformats-officedocument.presentationml.slideLayout+xml"/>
  <Override PartName="/ppt/theme/theme94.xml" ContentType="application/vnd.openxmlformats-officedocument.theme+xml"/>
  <Override PartName="/ppt/slideLayouts/slideLayout95.xml" ContentType="application/vnd.openxmlformats-officedocument.presentationml.slideLayout+xml"/>
  <Override PartName="/ppt/theme/theme95.xml" ContentType="application/vnd.openxmlformats-officedocument.theme+xml"/>
  <Override PartName="/ppt/slideLayouts/slideLayout96.xml" ContentType="application/vnd.openxmlformats-officedocument.presentationml.slideLayout+xml"/>
  <Override PartName="/ppt/theme/theme96.xml" ContentType="application/vnd.openxmlformats-officedocument.theme+xml"/>
  <Override PartName="/ppt/slideLayouts/slideLayout97.xml" ContentType="application/vnd.openxmlformats-officedocument.presentationml.slideLayout+xml"/>
  <Override PartName="/ppt/theme/theme97.xml" ContentType="application/vnd.openxmlformats-officedocument.theme+xml"/>
  <Override PartName="/ppt/slideLayouts/slideLayout98.xml" ContentType="application/vnd.openxmlformats-officedocument.presentationml.slideLayout+xml"/>
  <Override PartName="/ppt/theme/theme98.xml" ContentType="application/vnd.openxmlformats-officedocument.theme+xml"/>
  <Override PartName="/ppt/slideLayouts/slideLayout99.xml" ContentType="application/vnd.openxmlformats-officedocument.presentationml.slideLayout+xml"/>
  <Override PartName="/ppt/theme/theme99.xml" ContentType="application/vnd.openxmlformats-officedocument.theme+xml"/>
  <Override PartName="/ppt/slideLayouts/slideLayout100.xml" ContentType="application/vnd.openxmlformats-officedocument.presentationml.slideLayout+xml"/>
  <Override PartName="/ppt/theme/theme100.xml" ContentType="application/vnd.openxmlformats-officedocument.theme+xml"/>
  <Override PartName="/ppt/slideLayouts/slideLayout101.xml" ContentType="application/vnd.openxmlformats-officedocument.presentationml.slideLayout+xml"/>
  <Override PartName="/ppt/theme/theme101.xml" ContentType="application/vnd.openxmlformats-officedocument.theme+xml"/>
  <Override PartName="/ppt/slideLayouts/slideLayout102.xml" ContentType="application/vnd.openxmlformats-officedocument.presentationml.slideLayout+xml"/>
  <Override PartName="/ppt/theme/theme102.xml" ContentType="application/vnd.openxmlformats-officedocument.theme+xml"/>
  <Override PartName="/ppt/slideLayouts/slideLayout103.xml" ContentType="application/vnd.openxmlformats-officedocument.presentationml.slideLayout+xml"/>
  <Override PartName="/ppt/theme/theme103.xml" ContentType="application/vnd.openxmlformats-officedocument.theme+xml"/>
  <Override PartName="/ppt/slideLayouts/slideLayout104.xml" ContentType="application/vnd.openxmlformats-officedocument.presentationml.slideLayout+xml"/>
  <Override PartName="/ppt/theme/theme104.xml" ContentType="application/vnd.openxmlformats-officedocument.theme+xml"/>
  <Override PartName="/ppt/slideLayouts/slideLayout105.xml" ContentType="application/vnd.openxmlformats-officedocument.presentationml.slideLayout+xml"/>
  <Override PartName="/ppt/theme/theme105.xml" ContentType="application/vnd.openxmlformats-officedocument.theme+xml"/>
  <Override PartName="/ppt/slideLayouts/slideLayout106.xml" ContentType="application/vnd.openxmlformats-officedocument.presentationml.slideLayout+xml"/>
  <Override PartName="/ppt/theme/theme106.xml" ContentType="application/vnd.openxmlformats-officedocument.theme+xml"/>
  <Override PartName="/ppt/slideLayouts/slideLayout107.xml" ContentType="application/vnd.openxmlformats-officedocument.presentationml.slideLayout+xml"/>
  <Override PartName="/ppt/theme/theme107.xml" ContentType="application/vnd.openxmlformats-officedocument.theme+xml"/>
  <Override PartName="/ppt/slideLayouts/slideLayout108.xml" ContentType="application/vnd.openxmlformats-officedocument.presentationml.slideLayout+xml"/>
  <Override PartName="/ppt/theme/theme108.xml" ContentType="application/vnd.openxmlformats-officedocument.theme+xml"/>
  <Override PartName="/ppt/theme/theme10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 id="2147483698" r:id="rId26"/>
    <p:sldMasterId id="2147483700" r:id="rId27"/>
    <p:sldMasterId id="2147483702" r:id="rId28"/>
    <p:sldMasterId id="2147483704" r:id="rId29"/>
    <p:sldMasterId id="2147483706" r:id="rId30"/>
    <p:sldMasterId id="2147483708" r:id="rId31"/>
    <p:sldMasterId id="2147483710" r:id="rId32"/>
    <p:sldMasterId id="2147483712" r:id="rId33"/>
    <p:sldMasterId id="2147483714" r:id="rId34"/>
    <p:sldMasterId id="2147483716" r:id="rId35"/>
    <p:sldMasterId id="2147483718" r:id="rId36"/>
    <p:sldMasterId id="2147483720" r:id="rId37"/>
    <p:sldMasterId id="2147483722" r:id="rId38"/>
    <p:sldMasterId id="2147483724" r:id="rId39"/>
    <p:sldMasterId id="2147483726" r:id="rId40"/>
    <p:sldMasterId id="2147483728" r:id="rId41"/>
    <p:sldMasterId id="2147483730" r:id="rId42"/>
    <p:sldMasterId id="2147483732" r:id="rId43"/>
    <p:sldMasterId id="2147483734" r:id="rId44"/>
    <p:sldMasterId id="2147483736" r:id="rId45"/>
    <p:sldMasterId id="2147483738" r:id="rId46"/>
    <p:sldMasterId id="2147483740" r:id="rId47"/>
    <p:sldMasterId id="2147483742" r:id="rId48"/>
    <p:sldMasterId id="2147483744" r:id="rId49"/>
    <p:sldMasterId id="2147483746" r:id="rId50"/>
    <p:sldMasterId id="2147483748" r:id="rId51"/>
    <p:sldMasterId id="2147483750" r:id="rId52"/>
    <p:sldMasterId id="2147483752" r:id="rId53"/>
    <p:sldMasterId id="2147483754" r:id="rId54"/>
    <p:sldMasterId id="2147483756" r:id="rId55"/>
    <p:sldMasterId id="2147483758" r:id="rId56"/>
    <p:sldMasterId id="2147483760" r:id="rId57"/>
    <p:sldMasterId id="2147483762" r:id="rId58"/>
    <p:sldMasterId id="2147483764" r:id="rId59"/>
    <p:sldMasterId id="2147483766" r:id="rId60"/>
    <p:sldMasterId id="2147483768" r:id="rId61"/>
    <p:sldMasterId id="2147483770" r:id="rId62"/>
    <p:sldMasterId id="2147483772" r:id="rId63"/>
    <p:sldMasterId id="2147483774" r:id="rId64"/>
    <p:sldMasterId id="2147483776" r:id="rId65"/>
    <p:sldMasterId id="2147483778" r:id="rId66"/>
    <p:sldMasterId id="2147483780" r:id="rId67"/>
    <p:sldMasterId id="2147483782" r:id="rId68"/>
    <p:sldMasterId id="2147483784" r:id="rId69"/>
    <p:sldMasterId id="2147483786" r:id="rId70"/>
    <p:sldMasterId id="2147483788" r:id="rId71"/>
    <p:sldMasterId id="2147483790" r:id="rId72"/>
    <p:sldMasterId id="2147483792" r:id="rId73"/>
    <p:sldMasterId id="2147483794" r:id="rId74"/>
    <p:sldMasterId id="2147483796" r:id="rId75"/>
    <p:sldMasterId id="2147483798" r:id="rId76"/>
    <p:sldMasterId id="2147483800" r:id="rId77"/>
    <p:sldMasterId id="2147483802" r:id="rId78"/>
    <p:sldMasterId id="2147483804" r:id="rId79"/>
    <p:sldMasterId id="2147483806" r:id="rId80"/>
    <p:sldMasterId id="2147483808" r:id="rId81"/>
    <p:sldMasterId id="2147483810" r:id="rId82"/>
    <p:sldMasterId id="2147483812" r:id="rId83"/>
    <p:sldMasterId id="2147483814" r:id="rId84"/>
    <p:sldMasterId id="2147483816" r:id="rId85"/>
    <p:sldMasterId id="2147483818" r:id="rId86"/>
    <p:sldMasterId id="2147483820" r:id="rId87"/>
    <p:sldMasterId id="2147483822" r:id="rId88"/>
    <p:sldMasterId id="2147483824" r:id="rId89"/>
    <p:sldMasterId id="2147483826" r:id="rId90"/>
    <p:sldMasterId id="2147483828" r:id="rId91"/>
    <p:sldMasterId id="2147483830" r:id="rId92"/>
    <p:sldMasterId id="2147483832" r:id="rId93"/>
    <p:sldMasterId id="2147483834" r:id="rId94"/>
    <p:sldMasterId id="2147483836" r:id="rId95"/>
    <p:sldMasterId id="2147483838" r:id="rId96"/>
    <p:sldMasterId id="2147483840" r:id="rId97"/>
    <p:sldMasterId id="2147483842" r:id="rId98"/>
    <p:sldMasterId id="2147483844" r:id="rId99"/>
    <p:sldMasterId id="2147483846" r:id="rId100"/>
    <p:sldMasterId id="2147483848" r:id="rId101"/>
    <p:sldMasterId id="2147483850" r:id="rId102"/>
    <p:sldMasterId id="2147483852" r:id="rId103"/>
    <p:sldMasterId id="2147483854" r:id="rId104"/>
    <p:sldMasterId id="2147483856" r:id="rId105"/>
    <p:sldMasterId id="2147483858" r:id="rId106"/>
    <p:sldMasterId id="2147483860" r:id="rId107"/>
    <p:sldMasterId id="2147483862" r:id="rId108"/>
  </p:sldMasterIdLst>
  <p:notesMasterIdLst>
    <p:notesMasterId r:id="rId117"/>
  </p:notesMasterIdLst>
  <p:sldIdLst>
    <p:sldId id="256" r:id="rId109"/>
    <p:sldId id="296" r:id="rId110"/>
    <p:sldId id="297" r:id="rId111"/>
    <p:sldId id="298" r:id="rId112"/>
    <p:sldId id="299" r:id="rId113"/>
    <p:sldId id="300" r:id="rId114"/>
    <p:sldId id="301" r:id="rId115"/>
    <p:sldId id="302" r:id="rId116"/>
  </p:sldIdLst>
  <p:sldSz cx="12192000" cy="6858000"/>
  <p:notesSz cx="7104063"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9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notesMaster" Target="notesMasters/notesMaster1.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Master" Target="slideMasters/slideMaster63.xml"/><Relationship Id="rId68" Type="http://schemas.openxmlformats.org/officeDocument/2006/relationships/slideMaster" Target="slideMasters/slideMaster68.xml"/><Relationship Id="rId84" Type="http://schemas.openxmlformats.org/officeDocument/2006/relationships/slideMaster" Target="slideMasters/slideMaster84.xml"/><Relationship Id="rId89" Type="http://schemas.openxmlformats.org/officeDocument/2006/relationships/slideMaster" Target="slideMasters/slideMaster89.xml"/><Relationship Id="rId112" Type="http://schemas.openxmlformats.org/officeDocument/2006/relationships/slide" Target="slides/slide4.xml"/><Relationship Id="rId16" Type="http://schemas.openxmlformats.org/officeDocument/2006/relationships/slideMaster" Target="slideMasters/slideMaster16.xml"/><Relationship Id="rId107" Type="http://schemas.openxmlformats.org/officeDocument/2006/relationships/slideMaster" Target="slideMasters/slideMaster107.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74" Type="http://schemas.openxmlformats.org/officeDocument/2006/relationships/slideMaster" Target="slideMasters/slideMaster74.xml"/><Relationship Id="rId79" Type="http://schemas.openxmlformats.org/officeDocument/2006/relationships/slideMaster" Target="slideMasters/slideMaster79.xml"/><Relationship Id="rId102" Type="http://schemas.openxmlformats.org/officeDocument/2006/relationships/slideMaster" Target="slideMasters/slideMaster102.xml"/><Relationship Id="rId5" Type="http://schemas.openxmlformats.org/officeDocument/2006/relationships/slideMaster" Target="slideMasters/slideMaster5.xml"/><Relationship Id="rId90" Type="http://schemas.openxmlformats.org/officeDocument/2006/relationships/slideMaster" Target="slideMasters/slideMaster90.xml"/><Relationship Id="rId95" Type="http://schemas.openxmlformats.org/officeDocument/2006/relationships/slideMaster" Target="slideMasters/slideMaster95.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Master" Target="slideMasters/slideMaster64.xml"/><Relationship Id="rId69" Type="http://schemas.openxmlformats.org/officeDocument/2006/relationships/slideMaster" Target="slideMasters/slideMaster69.xml"/><Relationship Id="rId113" Type="http://schemas.openxmlformats.org/officeDocument/2006/relationships/slide" Target="slides/slide5.xml"/><Relationship Id="rId118" Type="http://schemas.openxmlformats.org/officeDocument/2006/relationships/presProps" Target="presProps.xml"/><Relationship Id="rId80" Type="http://schemas.openxmlformats.org/officeDocument/2006/relationships/slideMaster" Target="slideMasters/slideMaster80.xml"/><Relationship Id="rId85" Type="http://schemas.openxmlformats.org/officeDocument/2006/relationships/slideMaster" Target="slideMasters/slideMaster85.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Master" Target="slideMasters/slideMaster103.xml"/><Relationship Id="rId108" Type="http://schemas.openxmlformats.org/officeDocument/2006/relationships/slideMaster" Target="slideMasters/slideMaster108.xml"/><Relationship Id="rId54" Type="http://schemas.openxmlformats.org/officeDocument/2006/relationships/slideMaster" Target="slideMasters/slideMaster54.xml"/><Relationship Id="rId70" Type="http://schemas.openxmlformats.org/officeDocument/2006/relationships/slideMaster" Target="slideMasters/slideMaster70.xml"/><Relationship Id="rId75" Type="http://schemas.openxmlformats.org/officeDocument/2006/relationships/slideMaster" Target="slideMasters/slideMaster75.xml"/><Relationship Id="rId91" Type="http://schemas.openxmlformats.org/officeDocument/2006/relationships/slideMaster" Target="slideMasters/slideMaster91.xml"/><Relationship Id="rId96" Type="http://schemas.openxmlformats.org/officeDocument/2006/relationships/slideMaster" Target="slideMasters/slideMaster9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6.xml"/><Relationship Id="rId119" Type="http://schemas.openxmlformats.org/officeDocument/2006/relationships/viewProps" Target="viewProps.xml"/><Relationship Id="rId44" Type="http://schemas.openxmlformats.org/officeDocument/2006/relationships/slideMaster" Target="slideMasters/slideMaster44.xml"/><Relationship Id="rId60" Type="http://schemas.openxmlformats.org/officeDocument/2006/relationships/slideMaster" Target="slideMasters/slideMaster60.xml"/><Relationship Id="rId65" Type="http://schemas.openxmlformats.org/officeDocument/2006/relationships/slideMaster" Target="slideMasters/slideMaster65.xml"/><Relationship Id="rId81" Type="http://schemas.openxmlformats.org/officeDocument/2006/relationships/slideMaster" Target="slideMasters/slideMaster81.xml"/><Relationship Id="rId86" Type="http://schemas.openxmlformats.org/officeDocument/2006/relationships/slideMaster" Target="slideMasters/slideMaster86.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1.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slideMaster" Target="slideMasters/slideMaster76.xml"/><Relationship Id="rId97" Type="http://schemas.openxmlformats.org/officeDocument/2006/relationships/slideMaster" Target="slideMasters/slideMaster97.xml"/><Relationship Id="rId104" Type="http://schemas.openxmlformats.org/officeDocument/2006/relationships/slideMaster" Target="slideMasters/slideMaster104.xml"/><Relationship Id="rId120"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Master" Target="slideMasters/slideMaster71.xml"/><Relationship Id="rId92" Type="http://schemas.openxmlformats.org/officeDocument/2006/relationships/slideMaster" Target="slideMasters/slideMaster92.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Master" Target="slideMasters/slideMaster66.xml"/><Relationship Id="rId87" Type="http://schemas.openxmlformats.org/officeDocument/2006/relationships/slideMaster" Target="slideMasters/slideMaster87.xml"/><Relationship Id="rId110" Type="http://schemas.openxmlformats.org/officeDocument/2006/relationships/slide" Target="slides/slide2.xml"/><Relationship Id="rId115" Type="http://schemas.openxmlformats.org/officeDocument/2006/relationships/slide" Target="slides/slide7.xml"/><Relationship Id="rId61" Type="http://schemas.openxmlformats.org/officeDocument/2006/relationships/slideMaster" Target="slideMasters/slideMaster61.xml"/><Relationship Id="rId82" Type="http://schemas.openxmlformats.org/officeDocument/2006/relationships/slideMaster" Target="slideMasters/slideMaster8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Master" Target="slideMasters/slideMaster77.xml"/><Relationship Id="rId100" Type="http://schemas.openxmlformats.org/officeDocument/2006/relationships/slideMaster" Target="slideMasters/slideMaster100.xml"/><Relationship Id="rId105" Type="http://schemas.openxmlformats.org/officeDocument/2006/relationships/slideMaster" Target="slideMasters/slideMaster105.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Master" Target="slideMasters/slideMaster72.xml"/><Relationship Id="rId93" Type="http://schemas.openxmlformats.org/officeDocument/2006/relationships/slideMaster" Target="slideMasters/slideMaster93.xml"/><Relationship Id="rId98" Type="http://schemas.openxmlformats.org/officeDocument/2006/relationships/slideMaster" Target="slideMasters/slideMaster98.xml"/><Relationship Id="rId121"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Master" Target="slideMasters/slideMaster67.xml"/><Relationship Id="rId116" Type="http://schemas.openxmlformats.org/officeDocument/2006/relationships/slide" Target="slides/slide8.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Master" Target="slideMasters/slideMaster62.xml"/><Relationship Id="rId83" Type="http://schemas.openxmlformats.org/officeDocument/2006/relationships/slideMaster" Target="slideMasters/slideMaster83.xml"/><Relationship Id="rId88" Type="http://schemas.openxmlformats.org/officeDocument/2006/relationships/slideMaster" Target="slideMasters/slideMaster88.xml"/><Relationship Id="rId111" Type="http://schemas.openxmlformats.org/officeDocument/2006/relationships/slide" Target="slides/slide3.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106" Type="http://schemas.openxmlformats.org/officeDocument/2006/relationships/slideMaster" Target="slideMasters/slideMaster106.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Master" Target="slideMasters/slideMaster73.xml"/><Relationship Id="rId78" Type="http://schemas.openxmlformats.org/officeDocument/2006/relationships/slideMaster" Target="slideMasters/slideMaster78.xml"/><Relationship Id="rId94" Type="http://schemas.openxmlformats.org/officeDocument/2006/relationships/slideMaster" Target="slideMasters/slideMaster94.xml"/><Relationship Id="rId99" Type="http://schemas.openxmlformats.org/officeDocument/2006/relationships/slideMaster" Target="slideMasters/slideMaster99.xml"/><Relationship Id="rId101" Type="http://schemas.openxmlformats.org/officeDocument/2006/relationships/slideMaster" Target="slideMasters/slideMaster10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7" name="PlaceHolder 1"/>
          <p:cNvSpPr>
            <a:spLocks noGrp="1" noRot="1" noChangeAspect="1"/>
          </p:cNvSpPr>
          <p:nvPr>
            <p:ph type="sldImg"/>
          </p:nvPr>
        </p:nvSpPr>
        <p:spPr>
          <a:xfrm>
            <a:off x="0" y="909638"/>
            <a:ext cx="0" cy="0"/>
          </a:xfrm>
          <a:prstGeom prst="rect">
            <a:avLst/>
          </a:prstGeom>
          <a:noFill/>
          <a:ln w="0">
            <a:noFill/>
          </a:ln>
        </p:spPr>
        <p:txBody>
          <a:bodyPr lIns="0" tIns="0" rIns="0" bIns="0" anchor="ctr">
            <a:noAutofit/>
          </a:bodyPr>
          <a:lstStyle/>
          <a:p>
            <a:r>
              <a:rPr lang="en-US" sz="2000" b="0" strike="noStrike" spc="-1">
                <a:solidFill>
                  <a:schemeClr val="dk1"/>
                </a:solidFill>
                <a:latin typeface="Calibri"/>
              </a:rPr>
              <a:t>Cliquez pour déplacer la diapo</a:t>
            </a:r>
          </a:p>
        </p:txBody>
      </p:sp>
      <p:sp>
        <p:nvSpPr>
          <p:cNvPr id="448" name="PlaceHolder 2"/>
          <p:cNvSpPr>
            <a:spLocks noGrp="1"/>
          </p:cNvSpPr>
          <p:nvPr>
            <p:ph type="body"/>
          </p:nvPr>
        </p:nvSpPr>
        <p:spPr>
          <a:xfrm>
            <a:off x="783125" y="5684240"/>
            <a:ext cx="6264628" cy="5384857"/>
          </a:xfrm>
          <a:prstGeom prst="rect">
            <a:avLst/>
          </a:prstGeom>
          <a:noFill/>
          <a:ln w="0">
            <a:noFill/>
          </a:ln>
        </p:spPr>
        <p:txBody>
          <a:bodyPr lIns="0" tIns="0" rIns="0" bIns="0" anchor="t">
            <a:noAutofit/>
          </a:bodyPr>
          <a:lstStyle/>
          <a:p>
            <a:pPr marL="216000" indent="-216000">
              <a:buNone/>
            </a:pPr>
            <a:r>
              <a:rPr lang="fr-FR" sz="2200" b="0" strike="noStrike" spc="-1">
                <a:solidFill>
                  <a:srgbClr val="000000"/>
                </a:solidFill>
                <a:latin typeface="Arial"/>
              </a:rPr>
              <a:t>Cliquez pour modifier le format des notes</a:t>
            </a:r>
          </a:p>
        </p:txBody>
      </p:sp>
      <p:sp>
        <p:nvSpPr>
          <p:cNvPr id="449" name="PlaceHolder 3"/>
          <p:cNvSpPr>
            <a:spLocks noGrp="1"/>
          </p:cNvSpPr>
          <p:nvPr>
            <p:ph type="hdr"/>
          </p:nvPr>
        </p:nvSpPr>
        <p:spPr>
          <a:xfrm>
            <a:off x="0" y="0"/>
            <a:ext cx="3398390" cy="597959"/>
          </a:xfrm>
          <a:prstGeom prst="rect">
            <a:avLst/>
          </a:prstGeom>
          <a:noFill/>
          <a:ln w="0">
            <a:noFill/>
          </a:ln>
        </p:spPr>
        <p:txBody>
          <a:bodyPr lIns="0" tIns="0" rIns="0" bIns="0" anchor="t">
            <a:noAutofit/>
          </a:bodyPr>
          <a:lstStyle/>
          <a:p>
            <a:r>
              <a:rPr lang="fr-FR" sz="1500" spc="-1">
                <a:solidFill>
                  <a:srgbClr val="000000"/>
                </a:solidFill>
                <a:latin typeface="Times New Roman"/>
              </a:rPr>
              <a:t>&lt;en-tête&gt;</a:t>
            </a:r>
          </a:p>
        </p:txBody>
      </p:sp>
      <p:sp>
        <p:nvSpPr>
          <p:cNvPr id="450" name="PlaceHolder 4"/>
          <p:cNvSpPr>
            <a:spLocks noGrp="1"/>
          </p:cNvSpPr>
          <p:nvPr>
            <p:ph type="dt" idx="102"/>
          </p:nvPr>
        </p:nvSpPr>
        <p:spPr>
          <a:xfrm>
            <a:off x="4432488" y="0"/>
            <a:ext cx="3398390" cy="597959"/>
          </a:xfrm>
          <a:prstGeom prst="rect">
            <a:avLst/>
          </a:prstGeom>
          <a:noFill/>
          <a:ln w="0">
            <a:noFill/>
          </a:ln>
        </p:spPr>
        <p:txBody>
          <a:bodyPr lIns="0" tIns="0" rIns="0" bIns="0" anchor="t">
            <a:noAutofit/>
          </a:bodyPr>
          <a:lstStyle>
            <a:lvl1pPr indent="0" algn="r">
              <a:buNone/>
              <a:defRPr lang="fr-FR" sz="1500" b="0" strike="noStrike" spc="-1">
                <a:solidFill>
                  <a:srgbClr val="000000"/>
                </a:solidFill>
                <a:latin typeface="Times New Roman"/>
              </a:defRPr>
            </a:lvl1pPr>
          </a:lstStyle>
          <a:p>
            <a:r>
              <a:rPr lang="fr-FR"/>
              <a:t>&lt;date/heure&gt;</a:t>
            </a:r>
          </a:p>
        </p:txBody>
      </p:sp>
      <p:sp>
        <p:nvSpPr>
          <p:cNvPr id="451" name="PlaceHolder 5"/>
          <p:cNvSpPr>
            <a:spLocks noGrp="1"/>
          </p:cNvSpPr>
          <p:nvPr>
            <p:ph type="ftr" idx="103"/>
          </p:nvPr>
        </p:nvSpPr>
        <p:spPr>
          <a:xfrm>
            <a:off x="0" y="11368882"/>
            <a:ext cx="3398390" cy="597959"/>
          </a:xfrm>
          <a:prstGeom prst="rect">
            <a:avLst/>
          </a:prstGeom>
          <a:noFill/>
          <a:ln w="0">
            <a:noFill/>
          </a:ln>
        </p:spPr>
        <p:txBody>
          <a:bodyPr lIns="0" tIns="0" rIns="0" bIns="0" anchor="b">
            <a:noAutofit/>
          </a:bodyPr>
          <a:lstStyle>
            <a:lvl1pPr indent="0">
              <a:buNone/>
              <a:defRPr lang="fr-FR" sz="1500" b="0" strike="noStrike" spc="-1">
                <a:solidFill>
                  <a:srgbClr val="000000"/>
                </a:solidFill>
                <a:latin typeface="Times New Roman"/>
              </a:defRPr>
            </a:lvl1pPr>
          </a:lstStyle>
          <a:p>
            <a:r>
              <a:rPr lang="fr-FR"/>
              <a:t>&lt;pied de page&gt;</a:t>
            </a:r>
          </a:p>
        </p:txBody>
      </p:sp>
      <p:sp>
        <p:nvSpPr>
          <p:cNvPr id="452" name="PlaceHolder 6"/>
          <p:cNvSpPr>
            <a:spLocks noGrp="1"/>
          </p:cNvSpPr>
          <p:nvPr>
            <p:ph type="sldNum" idx="104"/>
          </p:nvPr>
        </p:nvSpPr>
        <p:spPr>
          <a:xfrm>
            <a:off x="4432488" y="11368882"/>
            <a:ext cx="3398390" cy="597959"/>
          </a:xfrm>
          <a:prstGeom prst="rect">
            <a:avLst/>
          </a:prstGeom>
          <a:noFill/>
          <a:ln w="0">
            <a:noFill/>
          </a:ln>
        </p:spPr>
        <p:txBody>
          <a:bodyPr lIns="0" tIns="0" rIns="0" bIns="0" anchor="b">
            <a:noAutofit/>
          </a:bodyPr>
          <a:lstStyle>
            <a:lvl1pPr indent="0" algn="r">
              <a:buNone/>
              <a:defRPr lang="fr-FR" sz="1500" b="0" strike="noStrike" spc="-1">
                <a:solidFill>
                  <a:srgbClr val="000000"/>
                </a:solidFill>
                <a:latin typeface="Times New Roman"/>
              </a:defRPr>
            </a:lvl1pPr>
          </a:lstStyle>
          <a:p>
            <a:fld id="{B017136E-5F14-42E6-AFA0-8D6E08F584E4}"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234036" indent="-234036" algn="l" defTabSz="914400" rtl="0" eaLnBrk="1" latinLnBrk="0" hangingPunct="1">
      <a:buNone/>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PlaceHolder 1"/>
          <p:cNvSpPr>
            <a:spLocks noGrp="1" noRot="1" noChangeAspect="1"/>
          </p:cNvSpPr>
          <p:nvPr>
            <p:ph type="sldImg"/>
          </p:nvPr>
        </p:nvSpPr>
        <p:spPr>
          <a:xfrm>
            <a:off x="482600" y="1279525"/>
            <a:ext cx="6138863" cy="3454400"/>
          </a:xfrm>
          <a:prstGeom prst="rect">
            <a:avLst/>
          </a:prstGeom>
          <a:ln w="0">
            <a:noFill/>
          </a:ln>
        </p:spPr>
      </p:sp>
      <p:sp>
        <p:nvSpPr>
          <p:cNvPr id="556" name="PlaceHolder 2"/>
          <p:cNvSpPr>
            <a:spLocks noGrp="1"/>
          </p:cNvSpPr>
          <p:nvPr>
            <p:ph type="body"/>
          </p:nvPr>
        </p:nvSpPr>
        <p:spPr>
          <a:xfrm>
            <a:off x="710407" y="4925508"/>
            <a:ext cx="5682877" cy="4029375"/>
          </a:xfrm>
          <a:prstGeom prst="rect">
            <a:avLst/>
          </a:prstGeom>
          <a:noFill/>
          <a:ln w="0">
            <a:noFill/>
          </a:ln>
        </p:spPr>
        <p:txBody>
          <a:bodyPr lIns="99075" tIns="49538" rIns="99075" bIns="49538" anchor="t">
            <a:noAutofit/>
          </a:bodyPr>
          <a:lstStyle/>
          <a:p>
            <a:endParaRPr lang="fr-FR" sz="2000" spc="-1">
              <a:solidFill>
                <a:srgbClr val="000000"/>
              </a:solidFill>
              <a:latin typeface="Arial"/>
            </a:endParaRPr>
          </a:p>
        </p:txBody>
      </p:sp>
      <p:sp>
        <p:nvSpPr>
          <p:cNvPr id="557" name="PlaceHolder 3"/>
          <p:cNvSpPr>
            <a:spLocks noGrp="1"/>
          </p:cNvSpPr>
          <p:nvPr>
            <p:ph type="sldNum" idx="105"/>
          </p:nvPr>
        </p:nvSpPr>
        <p:spPr>
          <a:xfrm>
            <a:off x="4024144" y="9721271"/>
            <a:ext cx="3078054" cy="512939"/>
          </a:xfrm>
          <a:prstGeom prst="rect">
            <a:avLst/>
          </a:prstGeom>
          <a:noFill/>
          <a:ln w="0">
            <a:noFill/>
          </a:ln>
        </p:spPr>
        <p:txBody>
          <a:bodyPr lIns="99075" tIns="49538" rIns="99075" bIns="49538" anchor="b">
            <a:noAutofit/>
          </a:bodyPr>
          <a:lstStyle>
            <a:lvl1pPr indent="0" algn="r">
              <a:lnSpc>
                <a:spcPct val="100000"/>
              </a:lnSpc>
              <a:buNone/>
              <a:defRPr lang="en-US" sz="1300" b="0" strike="noStrike" spc="-1">
                <a:solidFill>
                  <a:srgbClr val="000000"/>
                </a:solidFill>
                <a:latin typeface="Times New Roman"/>
              </a:defRPr>
            </a:lvl1pPr>
          </a:lstStyle>
          <a:p>
            <a:fld id="{881C6A39-123E-41AA-9662-BE4E550BE40B}" type="slidenum">
              <a:rPr lang="en-US"/>
              <a:pPr/>
              <a:t>1</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6C14C-2C13-4533-663B-36251750B987}"/>
            </a:ext>
          </a:extLst>
        </p:cNvPr>
        <p:cNvGrpSpPr/>
        <p:nvPr/>
      </p:nvGrpSpPr>
      <p:grpSpPr>
        <a:xfrm>
          <a:off x="0" y="0"/>
          <a:ext cx="0" cy="0"/>
          <a:chOff x="0" y="0"/>
          <a:chExt cx="0" cy="0"/>
        </a:xfrm>
      </p:grpSpPr>
      <p:sp>
        <p:nvSpPr>
          <p:cNvPr id="570" name="PlaceHolder 1">
            <a:extLst>
              <a:ext uri="{FF2B5EF4-FFF2-40B4-BE49-F238E27FC236}">
                <a16:creationId xmlns:a16="http://schemas.microsoft.com/office/drawing/2014/main" id="{33B022DF-EB78-C812-0636-D7E96CF2FC17}"/>
              </a:ext>
            </a:extLst>
          </p:cNvPr>
          <p:cNvSpPr>
            <a:spLocks noGrp="1" noRot="1" noChangeAspect="1"/>
          </p:cNvSpPr>
          <p:nvPr>
            <p:ph type="sldImg"/>
          </p:nvPr>
        </p:nvSpPr>
        <p:spPr>
          <a:xfrm>
            <a:off x="482600" y="1279525"/>
            <a:ext cx="6140450" cy="3454400"/>
          </a:xfrm>
          <a:prstGeom prst="rect">
            <a:avLst/>
          </a:prstGeom>
          <a:ln w="0">
            <a:noFill/>
          </a:ln>
        </p:spPr>
      </p:sp>
      <p:sp>
        <p:nvSpPr>
          <p:cNvPr id="571" name="PlaceHolder 2">
            <a:extLst>
              <a:ext uri="{FF2B5EF4-FFF2-40B4-BE49-F238E27FC236}">
                <a16:creationId xmlns:a16="http://schemas.microsoft.com/office/drawing/2014/main" id="{E129441F-0217-64F9-7382-8A456F45746A}"/>
              </a:ext>
            </a:extLst>
          </p:cNvPr>
          <p:cNvSpPr>
            <a:spLocks noGrp="1"/>
          </p:cNvSpPr>
          <p:nvPr>
            <p:ph type="body"/>
          </p:nvPr>
        </p:nvSpPr>
        <p:spPr>
          <a:xfrm>
            <a:off x="710407" y="4925508"/>
            <a:ext cx="5682877" cy="4029375"/>
          </a:xfrm>
          <a:prstGeom prst="rect">
            <a:avLst/>
          </a:prstGeom>
          <a:noFill/>
          <a:ln w="0">
            <a:noFill/>
          </a:ln>
        </p:spPr>
        <p:txBody>
          <a:bodyPr lIns="99075" tIns="49538" rIns="99075" bIns="49538" anchor="t">
            <a:noAutofit/>
          </a:bodyPr>
          <a:lstStyle/>
          <a:p>
            <a:endParaRPr lang="fr-FR" sz="2000" spc="-1">
              <a:solidFill>
                <a:srgbClr val="000000"/>
              </a:solidFill>
              <a:latin typeface="Arial"/>
            </a:endParaRPr>
          </a:p>
        </p:txBody>
      </p:sp>
      <p:sp>
        <p:nvSpPr>
          <p:cNvPr id="572" name="PlaceHolder 3">
            <a:extLst>
              <a:ext uri="{FF2B5EF4-FFF2-40B4-BE49-F238E27FC236}">
                <a16:creationId xmlns:a16="http://schemas.microsoft.com/office/drawing/2014/main" id="{E1380768-9377-A06B-5734-880B81132395}"/>
              </a:ext>
            </a:extLst>
          </p:cNvPr>
          <p:cNvSpPr>
            <a:spLocks noGrp="1"/>
          </p:cNvSpPr>
          <p:nvPr>
            <p:ph type="sldNum" idx="110"/>
          </p:nvPr>
        </p:nvSpPr>
        <p:spPr>
          <a:xfrm>
            <a:off x="4024144" y="9721271"/>
            <a:ext cx="3078054" cy="512939"/>
          </a:xfrm>
          <a:prstGeom prst="rect">
            <a:avLst/>
          </a:prstGeom>
          <a:noFill/>
          <a:ln w="0">
            <a:noFill/>
          </a:ln>
        </p:spPr>
        <p:txBody>
          <a:bodyPr lIns="99075" tIns="49538" rIns="99075" bIns="49538" anchor="b">
            <a:noAutofit/>
          </a:bodyPr>
          <a:lstStyle>
            <a:lvl1pPr indent="0" algn="r">
              <a:lnSpc>
                <a:spcPct val="100000"/>
              </a:lnSpc>
              <a:buNone/>
              <a:defRPr lang="en-US" sz="1300" b="0" strike="noStrike" spc="-1">
                <a:solidFill>
                  <a:srgbClr val="000000"/>
                </a:solidFill>
                <a:latin typeface="Times New Roman"/>
              </a:defRPr>
            </a:lvl1pPr>
          </a:lstStyle>
          <a:p>
            <a:fld id="{FE8CD4CD-5E84-41B7-97E0-DB3C16FA567E}" type="slidenum">
              <a:rPr lang="en-US"/>
              <a:pPr/>
              <a:t>2</a:t>
            </a:fld>
            <a:endParaRPr lang="fr-FR"/>
          </a:p>
        </p:txBody>
      </p:sp>
    </p:spTree>
    <p:extLst>
      <p:ext uri="{BB962C8B-B14F-4D97-AF65-F5344CB8AC3E}">
        <p14:creationId xmlns:p14="http://schemas.microsoft.com/office/powerpoint/2010/main" val="218626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2" name="PlaceHolder 3"/>
          <p:cNvSpPr>
            <a:spLocks noGrp="1"/>
          </p:cNvSpPr>
          <p:nvPr>
            <p:ph type="ftr" idx="2"/>
          </p:nvPr>
        </p:nvSpPr>
        <p:spPr/>
        <p:txBody>
          <a:bodyPr/>
          <a:lstStyle/>
          <a:p>
            <a:r>
              <a:t>Footer</a:t>
            </a:r>
          </a:p>
        </p:txBody>
      </p:sp>
      <p:sp>
        <p:nvSpPr>
          <p:cNvPr id="3" name="PlaceHolder 4"/>
          <p:cNvSpPr>
            <a:spLocks noGrp="1"/>
          </p:cNvSpPr>
          <p:nvPr>
            <p:ph type="sldNum" idx="3"/>
          </p:nvPr>
        </p:nvSpPr>
        <p:spPr/>
        <p:txBody>
          <a:bodyPr/>
          <a:lstStyle/>
          <a:p>
            <a:fld id="{7FDE242D-4EE8-44AB-B223-890E4D1AD652}"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lstStyle/>
          <a:p>
            <a:r>
              <a:t>Footer</a:t>
            </a:r>
          </a:p>
        </p:txBody>
      </p:sp>
      <p:sp>
        <p:nvSpPr>
          <p:cNvPr id="3" name="PlaceHolder 2"/>
          <p:cNvSpPr>
            <a:spLocks noGrp="1"/>
          </p:cNvSpPr>
          <p:nvPr>
            <p:ph type="sldNum" idx="30"/>
          </p:nvPr>
        </p:nvSpPr>
        <p:spPr/>
        <p:txBody>
          <a:bodyPr/>
          <a:lstStyle/>
          <a:p>
            <a:fld id="{909C6D66-8F06-411A-8F0C-0B76E3F40E8D}" type="slidenum">
              <a:t>‹N°›</a:t>
            </a:fld>
            <a:endParaRPr/>
          </a:p>
        </p:txBody>
      </p:sp>
      <p:sp>
        <p:nvSpPr>
          <p:cNvPr id="4" name="PlaceHolder 3"/>
          <p:cNvSpPr>
            <a:spLocks noGrp="1"/>
          </p:cNvSpPr>
          <p:nvPr>
            <p:ph type="dt" idx="28"/>
          </p:nvPr>
        </p:nvSpPr>
        <p:spPr/>
        <p:txBody>
          <a:body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Quote dark">
    <p:spTree>
      <p:nvGrpSpPr>
        <p:cNvPr id="1" name=""/>
        <p:cNvGrpSpPr/>
        <p:nvPr/>
      </p:nvGrpSpPr>
      <p:grpSpPr>
        <a:xfrm>
          <a:off x="0" y="0"/>
          <a:ext cx="0" cy="0"/>
          <a:chOff x="0" y="0"/>
          <a:chExt cx="0" cy="0"/>
        </a:xfrm>
      </p:grpSpPr>
      <p:sp>
        <p:nvSpPr>
          <p:cNvPr id="2" name="PlaceHolder 1"/>
          <p:cNvSpPr>
            <a:spLocks noGrp="1"/>
          </p:cNvSpPr>
          <p:nvPr>
            <p:ph type="ftr" idx="90"/>
          </p:nvPr>
        </p:nvSpPr>
        <p:spPr/>
        <p:txBody>
          <a:bodyPr/>
          <a:lstStyle/>
          <a:p>
            <a:r>
              <a:t>Footer</a:t>
            </a:r>
          </a:p>
        </p:txBody>
      </p:sp>
      <p:sp>
        <p:nvSpPr>
          <p:cNvPr id="3" name="PlaceHolder 2"/>
          <p:cNvSpPr>
            <a:spLocks noGrp="1"/>
          </p:cNvSpPr>
          <p:nvPr>
            <p:ph type="sldNum" idx="91"/>
          </p:nvPr>
        </p:nvSpPr>
        <p:spPr/>
        <p:txBody>
          <a:bodyPr/>
          <a:lstStyle/>
          <a:p>
            <a:fld id="{38FA1BD0-5A70-465B-9ACC-F106ADD42861}" type="slidenum">
              <a:t>‹N°›</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Statement dark">
    <p:spTree>
      <p:nvGrpSpPr>
        <p:cNvPr id="1" name=""/>
        <p:cNvGrpSpPr/>
        <p:nvPr/>
      </p:nvGrpSpPr>
      <p:grpSpPr>
        <a:xfrm>
          <a:off x="0" y="0"/>
          <a:ext cx="0" cy="0"/>
          <a:chOff x="0" y="0"/>
          <a:chExt cx="0" cy="0"/>
        </a:xfrm>
      </p:grpSpPr>
      <p:sp>
        <p:nvSpPr>
          <p:cNvPr id="2" name="PlaceHolder 1"/>
          <p:cNvSpPr>
            <a:spLocks noGrp="1"/>
          </p:cNvSpPr>
          <p:nvPr>
            <p:ph type="ftr" idx="92"/>
          </p:nvPr>
        </p:nvSpPr>
        <p:spPr/>
        <p:txBody>
          <a:bodyPr/>
          <a:lstStyle/>
          <a:p>
            <a:r>
              <a:t>Footer</a:t>
            </a:r>
          </a:p>
        </p:txBody>
      </p:sp>
      <p:sp>
        <p:nvSpPr>
          <p:cNvPr id="3" name="PlaceHolder 2"/>
          <p:cNvSpPr>
            <a:spLocks noGrp="1"/>
          </p:cNvSpPr>
          <p:nvPr>
            <p:ph type="sldNum" idx="93"/>
          </p:nvPr>
        </p:nvSpPr>
        <p:spPr/>
        <p:txBody>
          <a:bodyPr/>
          <a:lstStyle/>
          <a:p>
            <a:fld id="{F24FEC6C-F7DF-4B66-9987-031731316EA6}" type="slidenum">
              <a:t>‹N°›</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Title picture light 48pt">
    <p:spTree>
      <p:nvGrpSpPr>
        <p:cNvPr id="1" name=""/>
        <p:cNvGrpSpPr/>
        <p:nvPr/>
      </p:nvGrpSpPr>
      <p:grpSpPr>
        <a:xfrm>
          <a:off x="0" y="0"/>
          <a:ext cx="0" cy="0"/>
          <a:chOff x="0" y="0"/>
          <a:chExt cx="0" cy="0"/>
        </a:xfrm>
      </p:grpSpPr>
      <p:sp>
        <p:nvSpPr>
          <p:cNvPr id="2" name="PlaceHolder 1"/>
          <p:cNvSpPr>
            <a:spLocks noGrp="1"/>
          </p:cNvSpPr>
          <p:nvPr>
            <p:ph type="ftr" idx="94"/>
          </p:nvPr>
        </p:nvSpPr>
        <p:spPr/>
        <p:txBody>
          <a:bodyPr/>
          <a:lstStyle/>
          <a:p>
            <a:r>
              <a:t>Footer</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Full bleed color Deep Blue">
    <p:spTree>
      <p:nvGrpSpPr>
        <p:cNvPr id="1" name=""/>
        <p:cNvGrpSpPr/>
        <p:nvPr/>
      </p:nvGrpSpPr>
      <p:grpSpPr>
        <a:xfrm>
          <a:off x="0" y="0"/>
          <a:ext cx="0" cy="0"/>
          <a:chOff x="0" y="0"/>
          <a:chExt cx="0" cy="0"/>
        </a:xfrm>
      </p:grpSpPr>
      <p:sp>
        <p:nvSpPr>
          <p:cNvPr id="2" name="PlaceHolder 1"/>
          <p:cNvSpPr>
            <a:spLocks noGrp="1"/>
          </p:cNvSpPr>
          <p:nvPr>
            <p:ph type="ftr" idx="95"/>
          </p:nvPr>
        </p:nvSpPr>
        <p:spPr/>
        <p:txBody>
          <a:bodyPr/>
          <a:lstStyle/>
          <a:p>
            <a:r>
              <a:t>Footer</a:t>
            </a:r>
          </a:p>
        </p:txBody>
      </p:sp>
      <p:sp>
        <p:nvSpPr>
          <p:cNvPr id="3" name="PlaceHolder 2"/>
          <p:cNvSpPr>
            <a:spLocks noGrp="1"/>
          </p:cNvSpPr>
          <p:nvPr>
            <p:ph type="sldNum" idx="96"/>
          </p:nvPr>
        </p:nvSpPr>
        <p:spPr/>
        <p:txBody>
          <a:bodyPr/>
          <a:lstStyle/>
          <a:p>
            <a:fld id="{A530C523-8771-4E95-8748-FA3C45CB93FE}" type="slidenum">
              <a:t>‹N°›</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Title picture light 40pt">
    <p:spTree>
      <p:nvGrpSpPr>
        <p:cNvPr id="1" name=""/>
        <p:cNvGrpSpPr/>
        <p:nvPr/>
      </p:nvGrpSpPr>
      <p:grpSpPr>
        <a:xfrm>
          <a:off x="0" y="0"/>
          <a:ext cx="0" cy="0"/>
          <a:chOff x="0" y="0"/>
          <a:chExt cx="0" cy="0"/>
        </a:xfrm>
      </p:grpSpPr>
      <p:sp>
        <p:nvSpPr>
          <p:cNvPr id="2" name="PlaceHolder 1"/>
          <p:cNvSpPr>
            <a:spLocks noGrp="1"/>
          </p:cNvSpPr>
          <p:nvPr>
            <p:ph type="ftr" idx="97"/>
          </p:nvPr>
        </p:nvSpPr>
        <p:spPr/>
        <p:txBody>
          <a:bodyPr/>
          <a:lstStyle/>
          <a:p>
            <a:r>
              <a:t>Footer</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Title picture light 36pt">
    <p:spTree>
      <p:nvGrpSpPr>
        <p:cNvPr id="1" name=""/>
        <p:cNvGrpSpPr/>
        <p:nvPr/>
      </p:nvGrpSpPr>
      <p:grpSpPr>
        <a:xfrm>
          <a:off x="0" y="0"/>
          <a:ext cx="0" cy="0"/>
          <a:chOff x="0" y="0"/>
          <a:chExt cx="0" cy="0"/>
        </a:xfrm>
      </p:grpSpPr>
      <p:sp>
        <p:nvSpPr>
          <p:cNvPr id="2" name="PlaceHolder 1"/>
          <p:cNvSpPr>
            <a:spLocks noGrp="1"/>
          </p:cNvSpPr>
          <p:nvPr>
            <p:ph type="ftr" idx="98"/>
          </p:nvPr>
        </p:nvSpPr>
        <p:spPr/>
        <p:txBody>
          <a:bodyPr/>
          <a:lstStyle/>
          <a:p>
            <a:r>
              <a:t>Footer</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Title picture dark 48pt">
    <p:spTree>
      <p:nvGrpSpPr>
        <p:cNvPr id="1" name=""/>
        <p:cNvGrpSpPr/>
        <p:nvPr/>
      </p:nvGrpSpPr>
      <p:grpSpPr>
        <a:xfrm>
          <a:off x="0" y="0"/>
          <a:ext cx="0" cy="0"/>
          <a:chOff x="0" y="0"/>
          <a:chExt cx="0" cy="0"/>
        </a:xfrm>
      </p:grpSpPr>
      <p:sp>
        <p:nvSpPr>
          <p:cNvPr id="2" name="PlaceHolder 1"/>
          <p:cNvSpPr>
            <a:spLocks noGrp="1"/>
          </p:cNvSpPr>
          <p:nvPr>
            <p:ph type="ftr" idx="99"/>
          </p:nvPr>
        </p:nvSpPr>
        <p:spPr/>
        <p:txBody>
          <a:bodyPr/>
          <a:lstStyle/>
          <a:p>
            <a:r>
              <a:t>Footer</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Title picture dark 40pt">
    <p:spTree>
      <p:nvGrpSpPr>
        <p:cNvPr id="1" name=""/>
        <p:cNvGrpSpPr/>
        <p:nvPr/>
      </p:nvGrpSpPr>
      <p:grpSpPr>
        <a:xfrm>
          <a:off x="0" y="0"/>
          <a:ext cx="0" cy="0"/>
          <a:chOff x="0" y="0"/>
          <a:chExt cx="0" cy="0"/>
        </a:xfrm>
      </p:grpSpPr>
      <p:sp>
        <p:nvSpPr>
          <p:cNvPr id="2" name="PlaceHolder 1"/>
          <p:cNvSpPr>
            <a:spLocks noGrp="1"/>
          </p:cNvSpPr>
          <p:nvPr>
            <p:ph type="ftr" idx="100"/>
          </p:nvPr>
        </p:nvSpPr>
        <p:spPr/>
        <p:txBody>
          <a:bodyPr/>
          <a:lstStyle/>
          <a:p>
            <a:r>
              <a:t>Footer</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picture dark 36pt">
    <p:spTree>
      <p:nvGrpSpPr>
        <p:cNvPr id="1" name=""/>
        <p:cNvGrpSpPr/>
        <p:nvPr/>
      </p:nvGrpSpPr>
      <p:grpSpPr>
        <a:xfrm>
          <a:off x="0" y="0"/>
          <a:ext cx="0" cy="0"/>
          <a:chOff x="0" y="0"/>
          <a:chExt cx="0" cy="0"/>
        </a:xfrm>
      </p:grpSpPr>
      <p:sp>
        <p:nvSpPr>
          <p:cNvPr id="2" name="PlaceHolder 1"/>
          <p:cNvSpPr>
            <a:spLocks noGrp="1"/>
          </p:cNvSpPr>
          <p:nvPr>
            <p:ph type="ftr" idx="101"/>
          </p:nvPr>
        </p:nvSpPr>
        <p:spPr/>
        <p:txBody>
          <a:bodyPr/>
          <a:lstStyle/>
          <a:p>
            <a:r>
              <a:t>Footer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lstStyle/>
          <a:p>
            <a:r>
              <a:t>Footer</a:t>
            </a:r>
          </a:p>
        </p:txBody>
      </p:sp>
      <p:sp>
        <p:nvSpPr>
          <p:cNvPr id="3" name="PlaceHolder 2"/>
          <p:cNvSpPr>
            <a:spLocks noGrp="1"/>
          </p:cNvSpPr>
          <p:nvPr>
            <p:ph type="sldNum" idx="33"/>
          </p:nvPr>
        </p:nvSpPr>
        <p:spPr/>
        <p:txBody>
          <a:bodyPr/>
          <a:lstStyle/>
          <a:p>
            <a:fld id="{C7C300E5-612A-47F1-805D-E6630DEDE775}" type="slidenum">
              <a:t>‹N°›</a:t>
            </a:fld>
            <a:endParaRPr/>
          </a:p>
        </p:txBody>
      </p:sp>
      <p:sp>
        <p:nvSpPr>
          <p:cNvPr id="4" name="PlaceHolder 3"/>
          <p:cNvSpPr>
            <a:spLocks noGrp="1"/>
          </p:cNvSpPr>
          <p:nvPr>
            <p:ph type="dt" idx="3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Walkin (event name)">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Demo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Video slide">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Section Title">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Section Title Accent Color 1">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Square Right Photo Layout">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Standard">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Accent Color 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8C4BC041-7A3B-4B17-8373-39D9851374CE}" type="slidenum">
              <a:t>‹N°›</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Title with photo and tile">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Title with photo and tile">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_Two Column Non-bulleted text">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itle with photo and tile">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Standard 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square photo">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Title &amp; Non-bulleted text">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Standard 2">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Two Column Non-bulleted text">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Two Column Bullet tex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7670A290-AE48-4453-BB0E-65CF20618AB2}" type="slidenum">
              <a:t>‹N°›</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Standard 3">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2_Title Slide Photo_Option">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9_Custom Layout">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8_Custom Layout">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tandard 4">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Title &amp; 2-color Non-bulleted text">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Standard 5">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and Content 1st level color text">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Standard 6">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Two Column 2-color Non-bulleted">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2"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336FEC42-E3F1-4A8F-84D2-6F51D6C58C7D}" type="slidenum">
              <a:t>‹N°›</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Standard 7">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Two Column Bullet text 1st level color">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Custom Layout">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Standard 8">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Standard 9">
    <p:spTree>
      <p:nvGrpSpPr>
        <p:cNvPr id="1" name=""/>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Standard 10">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Standard 11">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Standard 12">
    <p:spTree>
      <p:nvGrpSpPr>
        <p:cNvPr id="1" name=""/>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Section Title Accent Color 2">
    <p:spTree>
      <p:nvGrpSpPr>
        <p:cNvPr id="1" name=""/>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Section Title Accent Color 3">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E862710F-5319-470E-99B3-71DB69E300F0}" type="slidenum">
              <a:t>‹N°›</a:t>
            </a:fld>
            <a:endParaRPr/>
          </a:p>
        </p:txBody>
      </p:sp>
      <p:sp>
        <p:nvSpPr>
          <p:cNvPr id="4" name="PlaceHolder 3"/>
          <p:cNvSpPr>
            <a:spLocks noGrp="1"/>
          </p:cNvSpPr>
          <p:nvPr>
            <p:ph type="dt" idx="13"/>
          </p:nvPr>
        </p:nvSpPr>
        <p:spPr/>
        <p:txBody>
          <a:body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1_Section Title Accent Color 3">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2_Section Title Accent Color 3">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3_Section Title Accent Color 3">
    <p:spTree>
      <p:nvGrpSpPr>
        <p:cNvPr id="1" name=""/>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1_Custom Layout">
    <p:spTree>
      <p:nvGrpSpPr>
        <p:cNvPr id="1" name=""/>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Standard 13">
    <p:spTree>
      <p:nvGrpSpPr>
        <p:cNvPr id="1" name=""/>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Standard 14">
    <p:spTree>
      <p:nvGrpSpPr>
        <p:cNvPr id="1" name=""/>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Accent Color 2">
    <p:spTree>
      <p:nvGrpSpPr>
        <p:cNvPr id="1" name=""/>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Accent Color 3">
    <p:spTree>
      <p:nvGrpSpPr>
        <p:cNvPr id="1" name=""/>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Developer Code Layout">
    <p:spTree>
      <p:nvGrpSpPr>
        <p:cNvPr id="1" name=""/>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Closing logo slide">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17"/>
          </p:nvPr>
        </p:nvSpPr>
        <p:spPr/>
        <p:txBody>
          <a:bodyPr/>
          <a:lstStyle/>
          <a:p>
            <a:r>
              <a:t>Footer</a:t>
            </a:r>
          </a:p>
        </p:txBody>
      </p:sp>
      <p:sp>
        <p:nvSpPr>
          <p:cNvPr id="6" name="PlaceHolder 5"/>
          <p:cNvSpPr>
            <a:spLocks noGrp="1"/>
          </p:cNvSpPr>
          <p:nvPr>
            <p:ph type="sldNum" idx="18"/>
          </p:nvPr>
        </p:nvSpPr>
        <p:spPr/>
        <p:txBody>
          <a:bodyPr/>
          <a:lstStyle/>
          <a:p>
            <a:fld id="{2DA7DF32-499F-4E05-8445-1A8F028008F7}" type="slidenum">
              <a:t>‹N°›</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Closing logo slide_color">
    <p:spTree>
      <p:nvGrpSpPr>
        <p:cNvPr id="1" name=""/>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Smith - Square Right Photo Layout">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6_Custom Layout">
    <p:spTree>
      <p:nvGrpSpPr>
        <p:cNvPr id="1" name=""/>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2_Custom Layout">
    <p:spTree>
      <p:nvGrpSpPr>
        <p:cNvPr id="1" name=""/>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5_Custom Layout">
    <p:spTree>
      <p:nvGrpSpPr>
        <p:cNvPr id="1" name=""/>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3_Custom Layout">
    <p:spTree>
      <p:nvGrpSpPr>
        <p:cNvPr id="1" name=""/>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4_Custom Layout">
    <p:spTree>
      <p:nvGrpSpPr>
        <p:cNvPr id="1" name=""/>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7_Custom Layout">
    <p:spTree>
      <p:nvGrpSpPr>
        <p:cNvPr id="1" name=""/>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Title Deep Blue 80pt">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lstStyle/>
          <a:p>
            <a:r>
              <a:t>Footer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lstStyle/>
          <a:p>
            <a:r>
              <a:t>Footer</a:t>
            </a:r>
          </a:p>
        </p:txBody>
      </p:sp>
      <p:sp>
        <p:nvSpPr>
          <p:cNvPr id="3" name="PlaceHolder 2"/>
          <p:cNvSpPr>
            <a:spLocks noGrp="1"/>
          </p:cNvSpPr>
          <p:nvPr>
            <p:ph type="sldNum" idx="21"/>
          </p:nvPr>
        </p:nvSpPr>
        <p:spPr/>
        <p:txBody>
          <a:bodyPr/>
          <a:lstStyle/>
          <a:p>
            <a:fld id="{0EB93961-581E-47AB-A089-287F6BE0645E}" type="slidenum">
              <a:t>‹N°›</a:t>
            </a:fld>
            <a:endParaRPr/>
          </a:p>
        </p:txBody>
      </p:sp>
      <p:sp>
        <p:nvSpPr>
          <p:cNvPr id="4" name="PlaceHolder 3"/>
          <p:cNvSpPr>
            <a:spLocks noGrp="1"/>
          </p:cNvSpPr>
          <p:nvPr>
            <p:ph type="dt" idx="19"/>
          </p:nvPr>
        </p:nvSpPr>
        <p:spPr/>
        <p:txBody>
          <a:body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Title picture Gradient 48pt">
    <p:spTree>
      <p:nvGrpSpPr>
        <p:cNvPr id="1" name=""/>
        <p:cNvGrpSpPr/>
        <p:nvPr/>
      </p:nvGrpSpPr>
      <p:grpSpPr>
        <a:xfrm>
          <a:off x="0" y="0"/>
          <a:ext cx="0" cy="0"/>
          <a:chOff x="0" y="0"/>
          <a:chExt cx="0" cy="0"/>
        </a:xfrm>
      </p:grpSpPr>
      <p:sp>
        <p:nvSpPr>
          <p:cNvPr id="2" name="PlaceHolder 1"/>
          <p:cNvSpPr>
            <a:spLocks noGrp="1"/>
          </p:cNvSpPr>
          <p:nvPr>
            <p:ph type="ftr" idx="35"/>
          </p:nvPr>
        </p:nvSpPr>
        <p:spPr/>
        <p:txBody>
          <a:bodyPr/>
          <a:lstStyle/>
          <a:p>
            <a:r>
              <a:t>Footer</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Title picture Gradient 40pt">
    <p:spTree>
      <p:nvGrpSpPr>
        <p:cNvPr id="1" name=""/>
        <p:cNvGrpSpPr/>
        <p:nvPr/>
      </p:nvGrpSpPr>
      <p:grpSpPr>
        <a:xfrm>
          <a:off x="0" y="0"/>
          <a:ext cx="0" cy="0"/>
          <a:chOff x="0" y="0"/>
          <a:chExt cx="0" cy="0"/>
        </a:xfrm>
      </p:grpSpPr>
      <p:sp>
        <p:nvSpPr>
          <p:cNvPr id="2" name="PlaceHolder 1"/>
          <p:cNvSpPr>
            <a:spLocks noGrp="1"/>
          </p:cNvSpPr>
          <p:nvPr>
            <p:ph type="ftr" idx="36"/>
          </p:nvPr>
        </p:nvSpPr>
        <p:spPr/>
        <p:txBody>
          <a:bodyPr/>
          <a:lstStyle/>
          <a:p>
            <a:r>
              <a:t>Footer</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picture Gradient 36pt">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lstStyle/>
          <a:p>
            <a:r>
              <a:t>Footer</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Chapter title light 80pt">
    <p:spTree>
      <p:nvGrpSpPr>
        <p:cNvPr id="1" name=""/>
        <p:cNvGrpSpPr/>
        <p:nvPr/>
      </p:nvGrpSpPr>
      <p:grpSpPr>
        <a:xfrm>
          <a:off x="0" y="0"/>
          <a:ext cx="0" cy="0"/>
          <a:chOff x="0" y="0"/>
          <a:chExt cx="0" cy="0"/>
        </a:xfrm>
      </p:grpSpPr>
      <p:sp>
        <p:nvSpPr>
          <p:cNvPr id="2" name="PlaceHolder 1"/>
          <p:cNvSpPr>
            <a:spLocks noGrp="1"/>
          </p:cNvSpPr>
          <p:nvPr>
            <p:ph type="ftr" idx="38"/>
          </p:nvPr>
        </p:nvSpPr>
        <p:spPr/>
        <p:txBody>
          <a:bodyPr/>
          <a:lstStyle/>
          <a:p>
            <a:r>
              <a:t>Footer</a:t>
            </a:r>
          </a:p>
        </p:txBody>
      </p:sp>
      <p:sp>
        <p:nvSpPr>
          <p:cNvPr id="3" name="PlaceHolder 2"/>
          <p:cNvSpPr>
            <a:spLocks noGrp="1"/>
          </p:cNvSpPr>
          <p:nvPr>
            <p:ph type="sldNum" idx="39"/>
          </p:nvPr>
        </p:nvSpPr>
        <p:spPr/>
        <p:txBody>
          <a:bodyPr/>
          <a:lstStyle/>
          <a:p>
            <a:fld id="{AC1B9853-3D71-405C-81B8-6216CD724BE9}" type="slidenum">
              <a:t>‹N°›</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Chapter title light 60pt">
    <p:spTree>
      <p:nvGrpSpPr>
        <p:cNvPr id="1" name=""/>
        <p:cNvGrpSpPr/>
        <p:nvPr/>
      </p:nvGrpSpPr>
      <p:grpSpPr>
        <a:xfrm>
          <a:off x="0" y="0"/>
          <a:ext cx="0" cy="0"/>
          <a:chOff x="0" y="0"/>
          <a:chExt cx="0" cy="0"/>
        </a:xfrm>
      </p:grpSpPr>
      <p:sp>
        <p:nvSpPr>
          <p:cNvPr id="2" name="PlaceHolder 1"/>
          <p:cNvSpPr>
            <a:spLocks noGrp="1"/>
          </p:cNvSpPr>
          <p:nvPr>
            <p:ph type="ftr" idx="40"/>
          </p:nvPr>
        </p:nvSpPr>
        <p:spPr/>
        <p:txBody>
          <a:bodyPr/>
          <a:lstStyle/>
          <a:p>
            <a:r>
              <a:t>Footer</a:t>
            </a:r>
          </a:p>
        </p:txBody>
      </p:sp>
      <p:sp>
        <p:nvSpPr>
          <p:cNvPr id="3" name="PlaceHolder 2"/>
          <p:cNvSpPr>
            <a:spLocks noGrp="1"/>
          </p:cNvSpPr>
          <p:nvPr>
            <p:ph type="sldNum" idx="41"/>
          </p:nvPr>
        </p:nvSpPr>
        <p:spPr/>
        <p:txBody>
          <a:bodyPr/>
          <a:lstStyle/>
          <a:p>
            <a:fld id="{CEFBF15A-1870-4D4D-B078-B92C9BC058EC}" type="slidenum">
              <a:t>‹N°›</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Chapter title light 40pt">
    <p:spTree>
      <p:nvGrpSpPr>
        <p:cNvPr id="1" name=""/>
        <p:cNvGrpSpPr/>
        <p:nvPr/>
      </p:nvGrpSpPr>
      <p:grpSpPr>
        <a:xfrm>
          <a:off x="0" y="0"/>
          <a:ext cx="0" cy="0"/>
          <a:chOff x="0" y="0"/>
          <a:chExt cx="0" cy="0"/>
        </a:xfrm>
      </p:grpSpPr>
      <p:sp>
        <p:nvSpPr>
          <p:cNvPr id="2" name="PlaceHolder 1"/>
          <p:cNvSpPr>
            <a:spLocks noGrp="1"/>
          </p:cNvSpPr>
          <p:nvPr>
            <p:ph type="ftr" idx="42"/>
          </p:nvPr>
        </p:nvSpPr>
        <p:spPr/>
        <p:txBody>
          <a:bodyPr/>
          <a:lstStyle/>
          <a:p>
            <a:r>
              <a:t>Footer</a:t>
            </a:r>
          </a:p>
        </p:txBody>
      </p:sp>
      <p:sp>
        <p:nvSpPr>
          <p:cNvPr id="3" name="PlaceHolder 2"/>
          <p:cNvSpPr>
            <a:spLocks noGrp="1"/>
          </p:cNvSpPr>
          <p:nvPr>
            <p:ph type="sldNum" idx="43"/>
          </p:nvPr>
        </p:nvSpPr>
        <p:spPr/>
        <p:txBody>
          <a:bodyPr/>
          <a:lstStyle/>
          <a:p>
            <a:fld id="{1E39117E-A6B7-4883-9DFC-0312B5BA92AB}" type="slidenum">
              <a:t>‹N°›</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Free Content">
    <p:spTree>
      <p:nvGrpSpPr>
        <p:cNvPr id="1" name=""/>
        <p:cNvGrpSpPr/>
        <p:nvPr/>
      </p:nvGrpSpPr>
      <p:grpSpPr>
        <a:xfrm>
          <a:off x="0" y="0"/>
          <a:ext cx="0" cy="0"/>
          <a:chOff x="0" y="0"/>
          <a:chExt cx="0" cy="0"/>
        </a:xfrm>
      </p:grpSpPr>
      <p:sp>
        <p:nvSpPr>
          <p:cNvPr id="2" name="PlaceHolder 1"/>
          <p:cNvSpPr>
            <a:spLocks noGrp="1"/>
          </p:cNvSpPr>
          <p:nvPr>
            <p:ph type="ftr" idx="44"/>
          </p:nvPr>
        </p:nvSpPr>
        <p:spPr/>
        <p:txBody>
          <a:bodyPr/>
          <a:lstStyle/>
          <a:p>
            <a:r>
              <a:t>Footer</a:t>
            </a:r>
          </a:p>
        </p:txBody>
      </p:sp>
      <p:sp>
        <p:nvSpPr>
          <p:cNvPr id="3" name="PlaceHolder 2"/>
          <p:cNvSpPr>
            <a:spLocks noGrp="1"/>
          </p:cNvSpPr>
          <p:nvPr>
            <p:ph type="sldNum" idx="45"/>
          </p:nvPr>
        </p:nvSpPr>
        <p:spPr/>
        <p:txBody>
          <a:bodyPr/>
          <a:lstStyle/>
          <a:p>
            <a:fld id="{B1BA49FA-E216-4CF5-9F82-9271ADCB840E}" type="slidenum">
              <a:t>‹N°›</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Chapter title dark 80pt">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lstStyle/>
          <a:p>
            <a:r>
              <a:t>Footer</a:t>
            </a:r>
          </a:p>
        </p:txBody>
      </p:sp>
      <p:sp>
        <p:nvSpPr>
          <p:cNvPr id="3" name="PlaceHolder 2"/>
          <p:cNvSpPr>
            <a:spLocks noGrp="1"/>
          </p:cNvSpPr>
          <p:nvPr>
            <p:ph type="sldNum" idx="47"/>
          </p:nvPr>
        </p:nvSpPr>
        <p:spPr/>
        <p:txBody>
          <a:bodyPr/>
          <a:lstStyle/>
          <a:p>
            <a:fld id="{496F08CC-1510-4405-84E7-82BA89D754BF}" type="slidenum">
              <a:t>‹N°›</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Chapter title dark 60pt">
    <p:spTree>
      <p:nvGrpSpPr>
        <p:cNvPr id="1" name=""/>
        <p:cNvGrpSpPr/>
        <p:nvPr/>
      </p:nvGrpSpPr>
      <p:grpSpPr>
        <a:xfrm>
          <a:off x="0" y="0"/>
          <a:ext cx="0" cy="0"/>
          <a:chOff x="0" y="0"/>
          <a:chExt cx="0" cy="0"/>
        </a:xfrm>
      </p:grpSpPr>
      <p:sp>
        <p:nvSpPr>
          <p:cNvPr id="2" name="PlaceHolder 1"/>
          <p:cNvSpPr>
            <a:spLocks noGrp="1"/>
          </p:cNvSpPr>
          <p:nvPr>
            <p:ph type="ftr" idx="48"/>
          </p:nvPr>
        </p:nvSpPr>
        <p:spPr/>
        <p:txBody>
          <a:bodyPr/>
          <a:lstStyle/>
          <a:p>
            <a:r>
              <a:t>Footer</a:t>
            </a:r>
          </a:p>
        </p:txBody>
      </p:sp>
      <p:sp>
        <p:nvSpPr>
          <p:cNvPr id="3" name="PlaceHolder 2"/>
          <p:cNvSpPr>
            <a:spLocks noGrp="1"/>
          </p:cNvSpPr>
          <p:nvPr>
            <p:ph type="sldNum" idx="49"/>
          </p:nvPr>
        </p:nvSpPr>
        <p:spPr/>
        <p:txBody>
          <a:bodyPr/>
          <a:lstStyle/>
          <a:p>
            <a:fld id="{7B675AC6-A5D5-44B9-8EC1-5CBB5A314204}" type="slidenum">
              <a:t>‹N°›</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Chapter title dark 40pt">
    <p:spTree>
      <p:nvGrpSpPr>
        <p:cNvPr id="1" name=""/>
        <p:cNvGrpSpPr/>
        <p:nvPr/>
      </p:nvGrpSpPr>
      <p:grpSpPr>
        <a:xfrm>
          <a:off x="0" y="0"/>
          <a:ext cx="0" cy="0"/>
          <a:chOff x="0" y="0"/>
          <a:chExt cx="0" cy="0"/>
        </a:xfrm>
      </p:grpSpPr>
      <p:sp>
        <p:nvSpPr>
          <p:cNvPr id="2" name="PlaceHolder 1"/>
          <p:cNvSpPr>
            <a:spLocks noGrp="1"/>
          </p:cNvSpPr>
          <p:nvPr>
            <p:ph type="ftr" idx="50"/>
          </p:nvPr>
        </p:nvSpPr>
        <p:spPr/>
        <p:txBody>
          <a:bodyPr/>
          <a:lstStyle/>
          <a:p>
            <a:r>
              <a:t>Footer</a:t>
            </a:r>
          </a:p>
        </p:txBody>
      </p:sp>
      <p:sp>
        <p:nvSpPr>
          <p:cNvPr id="3" name="PlaceHolder 2"/>
          <p:cNvSpPr>
            <a:spLocks noGrp="1"/>
          </p:cNvSpPr>
          <p:nvPr>
            <p:ph type="sldNum" idx="51"/>
          </p:nvPr>
        </p:nvSpPr>
        <p:spPr/>
        <p:txBody>
          <a:bodyPr/>
          <a:lstStyle/>
          <a:p>
            <a:fld id="{F2FC3F21-220C-4A35-907F-F9D2A39A73EA}" type="slidenum">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23"/>
          </p:nvPr>
        </p:nvSpPr>
        <p:spPr/>
        <p:txBody>
          <a:bodyPr/>
          <a:lstStyle/>
          <a:p>
            <a:r>
              <a:t>Footer</a:t>
            </a:r>
          </a:p>
        </p:txBody>
      </p:sp>
      <p:sp>
        <p:nvSpPr>
          <p:cNvPr id="4" name="PlaceHolder 3"/>
          <p:cNvSpPr>
            <a:spLocks noGrp="1"/>
          </p:cNvSpPr>
          <p:nvPr>
            <p:ph type="sldNum" idx="24"/>
          </p:nvPr>
        </p:nvSpPr>
        <p:spPr/>
        <p:txBody>
          <a:bodyPr/>
          <a:lstStyle/>
          <a:p>
            <a:fld id="{F6A011BA-41F4-4E5F-8AAC-198F611B900C}" type="slidenum">
              <a:t>‹N°›</a:t>
            </a:fld>
            <a:endParaRPr/>
          </a:p>
        </p:txBody>
      </p:sp>
      <p:sp>
        <p:nvSpPr>
          <p:cNvPr id="5" name="PlaceHolder 4"/>
          <p:cNvSpPr>
            <a:spLocks noGrp="1"/>
          </p:cNvSpPr>
          <p:nvPr>
            <p:ph type="dt" idx="22"/>
          </p:nvPr>
        </p:nvSpPr>
        <p:spPr/>
        <p:txBody>
          <a:body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itle Deep Blue 60pt">
    <p:spTree>
      <p:nvGrpSpPr>
        <p:cNvPr id="1" name=""/>
        <p:cNvGrpSpPr/>
        <p:nvPr/>
      </p:nvGrpSpPr>
      <p:grpSpPr>
        <a:xfrm>
          <a:off x="0" y="0"/>
          <a:ext cx="0" cy="0"/>
          <a:chOff x="0" y="0"/>
          <a:chExt cx="0" cy="0"/>
        </a:xfrm>
      </p:grpSpPr>
      <p:sp>
        <p:nvSpPr>
          <p:cNvPr id="2" name="PlaceHolder 1"/>
          <p:cNvSpPr>
            <a:spLocks noGrp="1"/>
          </p:cNvSpPr>
          <p:nvPr>
            <p:ph type="ftr" idx="52"/>
          </p:nvPr>
        </p:nvSpPr>
        <p:spPr/>
        <p:txBody>
          <a:bodyPr/>
          <a:lstStyle/>
          <a:p>
            <a:r>
              <a:t>Footer</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Table of contents / Agenda">
    <p:spTree>
      <p:nvGrpSpPr>
        <p:cNvPr id="1" name=""/>
        <p:cNvGrpSpPr/>
        <p:nvPr/>
      </p:nvGrpSpPr>
      <p:grpSpPr>
        <a:xfrm>
          <a:off x="0" y="0"/>
          <a:ext cx="0" cy="0"/>
          <a:chOff x="0" y="0"/>
          <a:chExt cx="0" cy="0"/>
        </a:xfrm>
      </p:grpSpPr>
      <p:sp>
        <p:nvSpPr>
          <p:cNvPr id="2" name="PlaceHolder 1"/>
          <p:cNvSpPr>
            <a:spLocks noGrp="1"/>
          </p:cNvSpPr>
          <p:nvPr>
            <p:ph type="ftr" idx="53"/>
          </p:nvPr>
        </p:nvSpPr>
        <p:spPr/>
        <p:txBody>
          <a:bodyPr/>
          <a:lstStyle/>
          <a:p>
            <a:r>
              <a:t>Footer</a:t>
            </a:r>
          </a:p>
        </p:txBody>
      </p:sp>
      <p:sp>
        <p:nvSpPr>
          <p:cNvPr id="3" name="PlaceHolder 2"/>
          <p:cNvSpPr>
            <a:spLocks noGrp="1"/>
          </p:cNvSpPr>
          <p:nvPr>
            <p:ph type="sldNum" idx="54"/>
          </p:nvPr>
        </p:nvSpPr>
        <p:spPr/>
        <p:txBody>
          <a:bodyPr/>
          <a:lstStyle/>
          <a:p>
            <a:fld id="{C6C9DF33-1156-446A-9635-6A64A7956B85}" type="slidenum">
              <a:t>‹N°›</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Single large image">
    <p:spTree>
      <p:nvGrpSpPr>
        <p:cNvPr id="1" name=""/>
        <p:cNvGrpSpPr/>
        <p:nvPr/>
      </p:nvGrpSpPr>
      <p:grpSpPr>
        <a:xfrm>
          <a:off x="0" y="0"/>
          <a:ext cx="0" cy="0"/>
          <a:chOff x="0" y="0"/>
          <a:chExt cx="0" cy="0"/>
        </a:xfrm>
      </p:grpSpPr>
      <p:sp>
        <p:nvSpPr>
          <p:cNvPr id="2" name="PlaceHolder 1"/>
          <p:cNvSpPr>
            <a:spLocks noGrp="1"/>
          </p:cNvSpPr>
          <p:nvPr>
            <p:ph type="ftr" idx="55"/>
          </p:nvPr>
        </p:nvSpPr>
        <p:spPr/>
        <p:txBody>
          <a:bodyPr/>
          <a:lstStyle/>
          <a:p>
            <a:r>
              <a:t>Footer</a:t>
            </a:r>
          </a:p>
        </p:txBody>
      </p:sp>
      <p:sp>
        <p:nvSpPr>
          <p:cNvPr id="3" name="PlaceHolder 2"/>
          <p:cNvSpPr>
            <a:spLocks noGrp="1"/>
          </p:cNvSpPr>
          <p:nvPr>
            <p:ph type="sldNum" idx="56"/>
          </p:nvPr>
        </p:nvSpPr>
        <p:spPr/>
        <p:txBody>
          <a:bodyPr/>
          <a:lstStyle/>
          <a:p>
            <a:fld id="{EFA230AC-0F3E-4C03-A716-03CA2C44E78A}" type="slidenum">
              <a:t>‹N°›</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Full bleed color Gradient">
    <p:spTree>
      <p:nvGrpSpPr>
        <p:cNvPr id="1" name=""/>
        <p:cNvGrpSpPr/>
        <p:nvPr/>
      </p:nvGrpSpPr>
      <p:grpSpPr>
        <a:xfrm>
          <a:off x="0" y="0"/>
          <a:ext cx="0" cy="0"/>
          <a:chOff x="0" y="0"/>
          <a:chExt cx="0" cy="0"/>
        </a:xfrm>
      </p:grpSpPr>
      <p:sp>
        <p:nvSpPr>
          <p:cNvPr id="2" name="PlaceHolder 1"/>
          <p:cNvSpPr>
            <a:spLocks noGrp="1"/>
          </p:cNvSpPr>
          <p:nvPr>
            <p:ph type="ftr" idx="57"/>
          </p:nvPr>
        </p:nvSpPr>
        <p:spPr/>
        <p:txBody>
          <a:bodyPr/>
          <a:lstStyle/>
          <a:p>
            <a:r>
              <a:t>Footer</a:t>
            </a:r>
          </a:p>
        </p:txBody>
      </p:sp>
      <p:sp>
        <p:nvSpPr>
          <p:cNvPr id="3" name="PlaceHolder 2"/>
          <p:cNvSpPr>
            <a:spLocks noGrp="1"/>
          </p:cNvSpPr>
          <p:nvPr>
            <p:ph type="sldNum" idx="58"/>
          </p:nvPr>
        </p:nvSpPr>
        <p:spPr/>
        <p:txBody>
          <a:bodyPr/>
          <a:lstStyle/>
          <a:p>
            <a:fld id="{6F934BE3-CB56-4086-93B8-C9BB607F278D}" type="slidenum">
              <a:t>‹N°›</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Single image (Text spotlight)">
    <p:spTree>
      <p:nvGrpSpPr>
        <p:cNvPr id="1" name=""/>
        <p:cNvGrpSpPr/>
        <p:nvPr/>
      </p:nvGrpSpPr>
      <p:grpSpPr>
        <a:xfrm>
          <a:off x="0" y="0"/>
          <a:ext cx="0" cy="0"/>
          <a:chOff x="0" y="0"/>
          <a:chExt cx="0" cy="0"/>
        </a:xfrm>
      </p:grpSpPr>
      <p:sp>
        <p:nvSpPr>
          <p:cNvPr id="2" name="PlaceHolder 1"/>
          <p:cNvSpPr>
            <a:spLocks noGrp="1"/>
          </p:cNvSpPr>
          <p:nvPr>
            <p:ph type="ftr" idx="59"/>
          </p:nvPr>
        </p:nvSpPr>
        <p:spPr/>
        <p:txBody>
          <a:bodyPr/>
          <a:lstStyle/>
          <a:p>
            <a:r>
              <a:t>Footer</a:t>
            </a:r>
          </a:p>
        </p:txBody>
      </p:sp>
      <p:sp>
        <p:nvSpPr>
          <p:cNvPr id="3" name="PlaceHolder 2"/>
          <p:cNvSpPr>
            <a:spLocks noGrp="1"/>
          </p:cNvSpPr>
          <p:nvPr>
            <p:ph type="sldNum" idx="60"/>
          </p:nvPr>
        </p:nvSpPr>
        <p:spPr/>
        <p:txBody>
          <a:bodyPr/>
          <a:lstStyle/>
          <a:p>
            <a:fld id="{5E4BFB2A-BE38-40B0-AFF2-D26E182E2D3A}" type="slidenum">
              <a:t>‹N°›</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One object (small)">
    <p:spTree>
      <p:nvGrpSpPr>
        <p:cNvPr id="1" name=""/>
        <p:cNvGrpSpPr/>
        <p:nvPr/>
      </p:nvGrpSpPr>
      <p:grpSpPr>
        <a:xfrm>
          <a:off x="0" y="0"/>
          <a:ext cx="0" cy="0"/>
          <a:chOff x="0" y="0"/>
          <a:chExt cx="0" cy="0"/>
        </a:xfrm>
      </p:grpSpPr>
      <p:sp>
        <p:nvSpPr>
          <p:cNvPr id="2" name="PlaceHolder 1"/>
          <p:cNvSpPr>
            <a:spLocks noGrp="1"/>
          </p:cNvSpPr>
          <p:nvPr>
            <p:ph type="ftr" idx="61"/>
          </p:nvPr>
        </p:nvSpPr>
        <p:spPr/>
        <p:txBody>
          <a:bodyPr/>
          <a:lstStyle/>
          <a:p>
            <a:r>
              <a:t>Footer</a:t>
            </a:r>
          </a:p>
        </p:txBody>
      </p:sp>
      <p:sp>
        <p:nvSpPr>
          <p:cNvPr id="3" name="PlaceHolder 2"/>
          <p:cNvSpPr>
            <a:spLocks noGrp="1"/>
          </p:cNvSpPr>
          <p:nvPr>
            <p:ph type="sldNum" idx="62"/>
          </p:nvPr>
        </p:nvSpPr>
        <p:spPr/>
        <p:txBody>
          <a:bodyPr/>
          <a:lstStyle/>
          <a:p>
            <a:fld id="{2004626D-CBB7-44C3-AD0F-4B08B3E311BD}" type="slidenum">
              <a:t>‹N°›</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One object (large)">
    <p:spTree>
      <p:nvGrpSpPr>
        <p:cNvPr id="1" name=""/>
        <p:cNvGrpSpPr/>
        <p:nvPr/>
      </p:nvGrpSpPr>
      <p:grpSpPr>
        <a:xfrm>
          <a:off x="0" y="0"/>
          <a:ext cx="0" cy="0"/>
          <a:chOff x="0" y="0"/>
          <a:chExt cx="0" cy="0"/>
        </a:xfrm>
      </p:grpSpPr>
      <p:sp>
        <p:nvSpPr>
          <p:cNvPr id="2" name="PlaceHolder 1"/>
          <p:cNvSpPr>
            <a:spLocks noGrp="1"/>
          </p:cNvSpPr>
          <p:nvPr>
            <p:ph type="ftr" idx="63"/>
          </p:nvPr>
        </p:nvSpPr>
        <p:spPr/>
        <p:txBody>
          <a:bodyPr/>
          <a:lstStyle/>
          <a:p>
            <a:r>
              <a:t>Footer</a:t>
            </a:r>
          </a:p>
        </p:txBody>
      </p:sp>
      <p:sp>
        <p:nvSpPr>
          <p:cNvPr id="3" name="PlaceHolder 2"/>
          <p:cNvSpPr>
            <a:spLocks noGrp="1"/>
          </p:cNvSpPr>
          <p:nvPr>
            <p:ph type="sldNum" idx="64"/>
          </p:nvPr>
        </p:nvSpPr>
        <p:spPr/>
        <p:txBody>
          <a:bodyPr/>
          <a:lstStyle/>
          <a:p>
            <a:fld id="{608ECDFE-BA7D-4BB9-82BB-C11701B3B0BE}" type="slidenum">
              <a:t>‹N°›</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Two columns">
    <p:spTree>
      <p:nvGrpSpPr>
        <p:cNvPr id="1" name=""/>
        <p:cNvGrpSpPr/>
        <p:nvPr/>
      </p:nvGrpSpPr>
      <p:grpSpPr>
        <a:xfrm>
          <a:off x="0" y="0"/>
          <a:ext cx="0" cy="0"/>
          <a:chOff x="0" y="0"/>
          <a:chExt cx="0" cy="0"/>
        </a:xfrm>
      </p:grpSpPr>
      <p:sp>
        <p:nvSpPr>
          <p:cNvPr id="2" name="PlaceHolder 1"/>
          <p:cNvSpPr>
            <a:spLocks noGrp="1"/>
          </p:cNvSpPr>
          <p:nvPr>
            <p:ph type="ftr" idx="65"/>
          </p:nvPr>
        </p:nvSpPr>
        <p:spPr/>
        <p:txBody>
          <a:bodyPr/>
          <a:lstStyle/>
          <a:p>
            <a:r>
              <a:t>Footer</a:t>
            </a:r>
          </a:p>
        </p:txBody>
      </p:sp>
      <p:sp>
        <p:nvSpPr>
          <p:cNvPr id="3" name="PlaceHolder 2"/>
          <p:cNvSpPr>
            <a:spLocks noGrp="1"/>
          </p:cNvSpPr>
          <p:nvPr>
            <p:ph type="sldNum" idx="66"/>
          </p:nvPr>
        </p:nvSpPr>
        <p:spPr/>
        <p:txBody>
          <a:bodyPr/>
          <a:lstStyle/>
          <a:p>
            <a:fld id="{C583388D-0BBE-49A7-BFD0-4C2618AFDB70}" type="slidenum">
              <a:t>‹N°›</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Three columns">
    <p:spTree>
      <p:nvGrpSpPr>
        <p:cNvPr id="1" name=""/>
        <p:cNvGrpSpPr/>
        <p:nvPr/>
      </p:nvGrpSpPr>
      <p:grpSpPr>
        <a:xfrm>
          <a:off x="0" y="0"/>
          <a:ext cx="0" cy="0"/>
          <a:chOff x="0" y="0"/>
          <a:chExt cx="0" cy="0"/>
        </a:xfrm>
      </p:grpSpPr>
      <p:sp>
        <p:nvSpPr>
          <p:cNvPr id="2" name="PlaceHolder 1"/>
          <p:cNvSpPr>
            <a:spLocks noGrp="1"/>
          </p:cNvSpPr>
          <p:nvPr>
            <p:ph type="ftr" idx="67"/>
          </p:nvPr>
        </p:nvSpPr>
        <p:spPr/>
        <p:txBody>
          <a:bodyPr/>
          <a:lstStyle/>
          <a:p>
            <a:r>
              <a:t>Footer</a:t>
            </a:r>
          </a:p>
        </p:txBody>
      </p:sp>
      <p:sp>
        <p:nvSpPr>
          <p:cNvPr id="3" name="PlaceHolder 2"/>
          <p:cNvSpPr>
            <a:spLocks noGrp="1"/>
          </p:cNvSpPr>
          <p:nvPr>
            <p:ph type="sldNum" idx="68"/>
          </p:nvPr>
        </p:nvSpPr>
        <p:spPr/>
        <p:txBody>
          <a:bodyPr/>
          <a:lstStyle/>
          <a:p>
            <a:fld id="{8D2D0B4B-5D2A-4530-9DFB-FCBD429C9CB8}" type="slidenum">
              <a:t>‹N°›</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Four objects">
    <p:spTree>
      <p:nvGrpSpPr>
        <p:cNvPr id="1" name=""/>
        <p:cNvGrpSpPr/>
        <p:nvPr/>
      </p:nvGrpSpPr>
      <p:grpSpPr>
        <a:xfrm>
          <a:off x="0" y="0"/>
          <a:ext cx="0" cy="0"/>
          <a:chOff x="0" y="0"/>
          <a:chExt cx="0" cy="0"/>
        </a:xfrm>
      </p:grpSpPr>
      <p:sp>
        <p:nvSpPr>
          <p:cNvPr id="2" name="PlaceHolder 1"/>
          <p:cNvSpPr>
            <a:spLocks noGrp="1"/>
          </p:cNvSpPr>
          <p:nvPr>
            <p:ph type="ftr" idx="69"/>
          </p:nvPr>
        </p:nvSpPr>
        <p:spPr/>
        <p:txBody>
          <a:bodyPr/>
          <a:lstStyle/>
          <a:p>
            <a:r>
              <a:t>Footer</a:t>
            </a:r>
          </a:p>
        </p:txBody>
      </p:sp>
      <p:sp>
        <p:nvSpPr>
          <p:cNvPr id="3" name="PlaceHolder 2"/>
          <p:cNvSpPr>
            <a:spLocks noGrp="1"/>
          </p:cNvSpPr>
          <p:nvPr>
            <p:ph type="sldNum" idx="70"/>
          </p:nvPr>
        </p:nvSpPr>
        <p:spPr/>
        <p:txBody>
          <a:bodyPr/>
          <a:lstStyle/>
          <a:p>
            <a:fld id="{7FF46BD1-EBED-44DE-8923-835E30AD63ED}" type="slidenum">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lstStyle/>
          <a:p>
            <a:r>
              <a:t>Footer</a:t>
            </a:r>
          </a:p>
        </p:txBody>
      </p:sp>
      <p:sp>
        <p:nvSpPr>
          <p:cNvPr id="3" name="PlaceHolder 2"/>
          <p:cNvSpPr>
            <a:spLocks noGrp="1"/>
          </p:cNvSpPr>
          <p:nvPr>
            <p:ph type="sldNum" idx="27"/>
          </p:nvPr>
        </p:nvSpPr>
        <p:spPr/>
        <p:txBody>
          <a:bodyPr/>
          <a:lstStyle/>
          <a:p>
            <a:fld id="{EC0708E5-00E1-4066-B15D-F5D1802B31A2}" type="slidenum">
              <a:t>‹N°›</a:t>
            </a:fld>
            <a:endParaRPr/>
          </a:p>
        </p:txBody>
      </p:sp>
      <p:sp>
        <p:nvSpPr>
          <p:cNvPr id="4" name="PlaceHolder 3"/>
          <p:cNvSpPr>
            <a:spLocks noGrp="1"/>
          </p:cNvSpPr>
          <p:nvPr>
            <p:ph type="dt" idx="25"/>
          </p:nvPr>
        </p:nvSpPr>
        <p:spPr/>
        <p:txBody>
          <a:body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Two columns (Spotlight)">
    <p:spTree>
      <p:nvGrpSpPr>
        <p:cNvPr id="1" name=""/>
        <p:cNvGrpSpPr/>
        <p:nvPr/>
      </p:nvGrpSpPr>
      <p:grpSpPr>
        <a:xfrm>
          <a:off x="0" y="0"/>
          <a:ext cx="0" cy="0"/>
          <a:chOff x="0" y="0"/>
          <a:chExt cx="0" cy="0"/>
        </a:xfrm>
      </p:grpSpPr>
      <p:sp>
        <p:nvSpPr>
          <p:cNvPr id="2" name="PlaceHolder 1"/>
          <p:cNvSpPr>
            <a:spLocks noGrp="1"/>
          </p:cNvSpPr>
          <p:nvPr>
            <p:ph type="ftr" idx="71"/>
          </p:nvPr>
        </p:nvSpPr>
        <p:spPr/>
        <p:txBody>
          <a:bodyPr/>
          <a:lstStyle/>
          <a:p>
            <a:r>
              <a:t>Footer</a:t>
            </a:r>
          </a:p>
        </p:txBody>
      </p:sp>
      <p:sp>
        <p:nvSpPr>
          <p:cNvPr id="3" name="PlaceHolder 2"/>
          <p:cNvSpPr>
            <a:spLocks noGrp="1"/>
          </p:cNvSpPr>
          <p:nvPr>
            <p:ph type="sldNum" idx="72"/>
          </p:nvPr>
        </p:nvSpPr>
        <p:spPr/>
        <p:txBody>
          <a:bodyPr/>
          <a:lstStyle/>
          <a:p>
            <a:fld id="{6CABC1F1-7226-4036-B5E6-3260DF0F54D9}" type="slidenum">
              <a:t>‹N°›</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Title Deep Blue 40pt">
    <p:spTree>
      <p:nvGrpSpPr>
        <p:cNvPr id="1" name=""/>
        <p:cNvGrpSpPr/>
        <p:nvPr/>
      </p:nvGrpSpPr>
      <p:grpSpPr>
        <a:xfrm>
          <a:off x="0" y="0"/>
          <a:ext cx="0" cy="0"/>
          <a:chOff x="0" y="0"/>
          <a:chExt cx="0" cy="0"/>
        </a:xfrm>
      </p:grpSpPr>
      <p:sp>
        <p:nvSpPr>
          <p:cNvPr id="2" name="PlaceHolder 1"/>
          <p:cNvSpPr>
            <a:spLocks noGrp="1"/>
          </p:cNvSpPr>
          <p:nvPr>
            <p:ph type="ftr" idx="73"/>
          </p:nvPr>
        </p:nvSpPr>
        <p:spPr/>
        <p:txBody>
          <a:bodyPr/>
          <a:lstStyle/>
          <a:p>
            <a:r>
              <a:t>Footer</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Process flow">
    <p:spTree>
      <p:nvGrpSpPr>
        <p:cNvPr id="1" name=""/>
        <p:cNvGrpSpPr/>
        <p:nvPr/>
      </p:nvGrpSpPr>
      <p:grpSpPr>
        <a:xfrm>
          <a:off x="0" y="0"/>
          <a:ext cx="0" cy="0"/>
          <a:chOff x="0" y="0"/>
          <a:chExt cx="0" cy="0"/>
        </a:xfrm>
      </p:grpSpPr>
      <p:sp>
        <p:nvSpPr>
          <p:cNvPr id="2" name="PlaceHolder 1"/>
          <p:cNvSpPr>
            <a:spLocks noGrp="1"/>
          </p:cNvSpPr>
          <p:nvPr>
            <p:ph type="ftr" idx="74"/>
          </p:nvPr>
        </p:nvSpPr>
        <p:spPr/>
        <p:txBody>
          <a:bodyPr/>
          <a:lstStyle/>
          <a:p>
            <a:r>
              <a:t>Footer</a:t>
            </a:r>
          </a:p>
        </p:txBody>
      </p:sp>
      <p:sp>
        <p:nvSpPr>
          <p:cNvPr id="3" name="PlaceHolder 2"/>
          <p:cNvSpPr>
            <a:spLocks noGrp="1"/>
          </p:cNvSpPr>
          <p:nvPr>
            <p:ph type="sldNum" idx="75"/>
          </p:nvPr>
        </p:nvSpPr>
        <p:spPr/>
        <p:txBody>
          <a:bodyPr/>
          <a:lstStyle/>
          <a:p>
            <a:fld id="{212E5990-1159-4232-AF70-C257FAA042CA}" type="slidenum">
              <a:t>‹N°›</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1_Process flow">
    <p:spTree>
      <p:nvGrpSpPr>
        <p:cNvPr id="1" name=""/>
        <p:cNvGrpSpPr/>
        <p:nvPr/>
      </p:nvGrpSpPr>
      <p:grpSpPr>
        <a:xfrm>
          <a:off x="0" y="0"/>
          <a:ext cx="0" cy="0"/>
          <a:chOff x="0" y="0"/>
          <a:chExt cx="0" cy="0"/>
        </a:xfrm>
      </p:grpSpPr>
      <p:sp>
        <p:nvSpPr>
          <p:cNvPr id="2" name="PlaceHolder 1"/>
          <p:cNvSpPr>
            <a:spLocks noGrp="1"/>
          </p:cNvSpPr>
          <p:nvPr>
            <p:ph type="ftr" idx="76"/>
          </p:nvPr>
        </p:nvSpPr>
        <p:spPr/>
        <p:txBody>
          <a:bodyPr/>
          <a:lstStyle/>
          <a:p>
            <a:r>
              <a:t>Footer</a:t>
            </a:r>
          </a:p>
        </p:txBody>
      </p:sp>
      <p:sp>
        <p:nvSpPr>
          <p:cNvPr id="3" name="PlaceHolder 2"/>
          <p:cNvSpPr>
            <a:spLocks noGrp="1"/>
          </p:cNvSpPr>
          <p:nvPr>
            <p:ph type="sldNum" idx="77"/>
          </p:nvPr>
        </p:nvSpPr>
        <p:spPr/>
        <p:txBody>
          <a:bodyPr/>
          <a:lstStyle/>
          <a:p>
            <a:fld id="{515F79BB-566F-49DC-A1AE-9343EB3A4791}" type="slidenum">
              <a:t>‹N°›</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Quote light">
    <p:spTree>
      <p:nvGrpSpPr>
        <p:cNvPr id="1" name=""/>
        <p:cNvGrpSpPr/>
        <p:nvPr/>
      </p:nvGrpSpPr>
      <p:grpSpPr>
        <a:xfrm>
          <a:off x="0" y="0"/>
          <a:ext cx="0" cy="0"/>
          <a:chOff x="0" y="0"/>
          <a:chExt cx="0" cy="0"/>
        </a:xfrm>
      </p:grpSpPr>
      <p:sp>
        <p:nvSpPr>
          <p:cNvPr id="2" name="PlaceHolder 1"/>
          <p:cNvSpPr>
            <a:spLocks noGrp="1"/>
          </p:cNvSpPr>
          <p:nvPr>
            <p:ph type="ftr" idx="78"/>
          </p:nvPr>
        </p:nvSpPr>
        <p:spPr/>
        <p:txBody>
          <a:bodyPr/>
          <a:lstStyle/>
          <a:p>
            <a:r>
              <a:t>Footer</a:t>
            </a:r>
          </a:p>
        </p:txBody>
      </p:sp>
      <p:sp>
        <p:nvSpPr>
          <p:cNvPr id="3" name="PlaceHolder 2"/>
          <p:cNvSpPr>
            <a:spLocks noGrp="1"/>
          </p:cNvSpPr>
          <p:nvPr>
            <p:ph type="sldNum" idx="79"/>
          </p:nvPr>
        </p:nvSpPr>
        <p:spPr/>
        <p:txBody>
          <a:bodyPr/>
          <a:lstStyle/>
          <a:p>
            <a:fld id="{868D1725-CEFD-41ED-BD8D-F96403D2BB0D}" type="slidenum">
              <a:t>‹N°›</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Statement light">
    <p:spTree>
      <p:nvGrpSpPr>
        <p:cNvPr id="1" name=""/>
        <p:cNvGrpSpPr/>
        <p:nvPr/>
      </p:nvGrpSpPr>
      <p:grpSpPr>
        <a:xfrm>
          <a:off x="0" y="0"/>
          <a:ext cx="0" cy="0"/>
          <a:chOff x="0" y="0"/>
          <a:chExt cx="0" cy="0"/>
        </a:xfrm>
      </p:grpSpPr>
      <p:sp>
        <p:nvSpPr>
          <p:cNvPr id="2" name="PlaceHolder 1"/>
          <p:cNvSpPr>
            <a:spLocks noGrp="1"/>
          </p:cNvSpPr>
          <p:nvPr>
            <p:ph type="ftr" idx="80"/>
          </p:nvPr>
        </p:nvSpPr>
        <p:spPr/>
        <p:txBody>
          <a:bodyPr/>
          <a:lstStyle/>
          <a:p>
            <a:r>
              <a:t>Footer</a:t>
            </a:r>
          </a:p>
        </p:txBody>
      </p:sp>
      <p:sp>
        <p:nvSpPr>
          <p:cNvPr id="3" name="PlaceHolder 2"/>
          <p:cNvSpPr>
            <a:spLocks noGrp="1"/>
          </p:cNvSpPr>
          <p:nvPr>
            <p:ph type="sldNum" idx="81"/>
          </p:nvPr>
        </p:nvSpPr>
        <p:spPr/>
        <p:txBody>
          <a:bodyPr/>
          <a:lstStyle/>
          <a:p>
            <a:fld id="{70AC526B-2C8E-4CD0-AB78-CBD498ED0271}" type="slidenum">
              <a:t>‹N°›</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Agenda">
    <p:spTree>
      <p:nvGrpSpPr>
        <p:cNvPr id="1" name=""/>
        <p:cNvGrpSpPr/>
        <p:nvPr/>
      </p:nvGrpSpPr>
      <p:grpSpPr>
        <a:xfrm>
          <a:off x="0" y="0"/>
          <a:ext cx="0" cy="0"/>
          <a:chOff x="0" y="0"/>
          <a:chExt cx="0" cy="0"/>
        </a:xfrm>
      </p:grpSpPr>
      <p:sp>
        <p:nvSpPr>
          <p:cNvPr id="2" name="PlaceHolder 1"/>
          <p:cNvSpPr>
            <a:spLocks noGrp="1"/>
          </p:cNvSpPr>
          <p:nvPr>
            <p:ph type="ftr" idx="82"/>
          </p:nvPr>
        </p:nvSpPr>
        <p:spPr/>
        <p:txBody>
          <a:bodyPr/>
          <a:lstStyle/>
          <a:p>
            <a:r>
              <a:t>Footer</a:t>
            </a:r>
          </a:p>
        </p:txBody>
      </p:sp>
      <p:sp>
        <p:nvSpPr>
          <p:cNvPr id="3" name="PlaceHolder 2"/>
          <p:cNvSpPr>
            <a:spLocks noGrp="1"/>
          </p:cNvSpPr>
          <p:nvPr>
            <p:ph type="sldNum" idx="83"/>
          </p:nvPr>
        </p:nvSpPr>
        <p:spPr/>
        <p:txBody>
          <a:bodyPr/>
          <a:lstStyle/>
          <a:p>
            <a:fld id="{172AE361-207C-44E6-B698-9868ECBE957C}" type="slidenum">
              <a:t>‹N°›</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1_Agenda">
    <p:spTree>
      <p:nvGrpSpPr>
        <p:cNvPr id="1" name=""/>
        <p:cNvGrpSpPr/>
        <p:nvPr/>
      </p:nvGrpSpPr>
      <p:grpSpPr>
        <a:xfrm>
          <a:off x="0" y="0"/>
          <a:ext cx="0" cy="0"/>
          <a:chOff x="0" y="0"/>
          <a:chExt cx="0" cy="0"/>
        </a:xfrm>
      </p:grpSpPr>
      <p:sp>
        <p:nvSpPr>
          <p:cNvPr id="2" name="PlaceHolder 1"/>
          <p:cNvSpPr>
            <a:spLocks noGrp="1"/>
          </p:cNvSpPr>
          <p:nvPr>
            <p:ph type="ftr" idx="84"/>
          </p:nvPr>
        </p:nvSpPr>
        <p:spPr/>
        <p:txBody>
          <a:bodyPr/>
          <a:lstStyle/>
          <a:p>
            <a:r>
              <a:t>Footer</a:t>
            </a:r>
          </a:p>
        </p:txBody>
      </p:sp>
      <p:sp>
        <p:nvSpPr>
          <p:cNvPr id="3" name="PlaceHolder 2"/>
          <p:cNvSpPr>
            <a:spLocks noGrp="1"/>
          </p:cNvSpPr>
          <p:nvPr>
            <p:ph type="sldNum" idx="85"/>
          </p:nvPr>
        </p:nvSpPr>
        <p:spPr/>
        <p:txBody>
          <a:bodyPr/>
          <a:lstStyle/>
          <a:p>
            <a:fld id="{E62A8399-083F-4FF7-856A-3CC0BFD15807}" type="slidenum">
              <a:t>‹N°›</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sp>
        <p:nvSpPr>
          <p:cNvPr id="2" name="PlaceHolder 1"/>
          <p:cNvSpPr>
            <a:spLocks noGrp="1"/>
          </p:cNvSpPr>
          <p:nvPr>
            <p:ph type="ftr" idx="86"/>
          </p:nvPr>
        </p:nvSpPr>
        <p:spPr/>
        <p:txBody>
          <a:bodyPr/>
          <a:lstStyle/>
          <a:p>
            <a:r>
              <a:t>Footer</a:t>
            </a:r>
          </a:p>
        </p:txBody>
      </p:sp>
      <p:sp>
        <p:nvSpPr>
          <p:cNvPr id="3" name="PlaceHolder 2"/>
          <p:cNvSpPr>
            <a:spLocks noGrp="1"/>
          </p:cNvSpPr>
          <p:nvPr>
            <p:ph type="sldNum" idx="87"/>
          </p:nvPr>
        </p:nvSpPr>
        <p:spPr/>
        <p:txBody>
          <a:bodyPr/>
          <a:lstStyle/>
          <a:p>
            <a:fld id="{7133E5C3-1873-4E27-A0E0-1F4B65B5F1C0}" type="slidenum">
              <a:t>‹N°›</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1_Contact">
    <p:spTree>
      <p:nvGrpSpPr>
        <p:cNvPr id="1" name=""/>
        <p:cNvGrpSpPr/>
        <p:nvPr/>
      </p:nvGrpSpPr>
      <p:grpSpPr>
        <a:xfrm>
          <a:off x="0" y="0"/>
          <a:ext cx="0" cy="0"/>
          <a:chOff x="0" y="0"/>
          <a:chExt cx="0" cy="0"/>
        </a:xfrm>
      </p:grpSpPr>
      <p:sp>
        <p:nvSpPr>
          <p:cNvPr id="2" name="PlaceHolder 1"/>
          <p:cNvSpPr>
            <a:spLocks noGrp="1"/>
          </p:cNvSpPr>
          <p:nvPr>
            <p:ph type="ftr" idx="88"/>
          </p:nvPr>
        </p:nvSpPr>
        <p:spPr/>
        <p:txBody>
          <a:bodyPr/>
          <a:lstStyle/>
          <a:p>
            <a:r>
              <a:t>Footer</a:t>
            </a:r>
          </a:p>
        </p:txBody>
      </p:sp>
      <p:sp>
        <p:nvSpPr>
          <p:cNvPr id="3" name="PlaceHolder 2"/>
          <p:cNvSpPr>
            <a:spLocks noGrp="1"/>
          </p:cNvSpPr>
          <p:nvPr>
            <p:ph type="sldNum" idx="89"/>
          </p:nvPr>
        </p:nvSpPr>
        <p:spPr/>
        <p:txBody>
          <a:bodyPr/>
          <a:lstStyle/>
          <a:p>
            <a:fld id="{19BD38BA-16E7-4FFB-8C2C-ED739DE77D99}"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0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theme" Target="../theme/theme100.xml"/><Relationship Id="rId1" Type="http://schemas.openxmlformats.org/officeDocument/2006/relationships/slideLayout" Target="../slideLayouts/slideLayout100.xml"/><Relationship Id="rId4" Type="http://schemas.openxmlformats.org/officeDocument/2006/relationships/image" Target="../media/image54.svg"/></Relationships>
</file>

<file path=ppt/slideMasters/_rels/slideMaster10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theme" Target="../theme/theme101.xml"/><Relationship Id="rId1" Type="http://schemas.openxmlformats.org/officeDocument/2006/relationships/slideLayout" Target="../slideLayouts/slideLayout101.xml"/><Relationship Id="rId4" Type="http://schemas.openxmlformats.org/officeDocument/2006/relationships/image" Target="../media/image54.svg"/></Relationships>
</file>

<file path=ppt/slideMasters/_rels/slideMaster1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theme" Target="../theme/theme102.xml"/><Relationship Id="rId1" Type="http://schemas.openxmlformats.org/officeDocument/2006/relationships/slideLayout" Target="../slideLayouts/slideLayout10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56.svg"/></Relationships>
</file>

<file path=ppt/slideMasters/_rels/slideMaster1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theme" Target="../theme/theme103.xml"/><Relationship Id="rId1" Type="http://schemas.openxmlformats.org/officeDocument/2006/relationships/slideLayout" Target="../slideLayouts/slideLayout103.xml"/><Relationship Id="rId4" Type="http://schemas.openxmlformats.org/officeDocument/2006/relationships/image" Target="../media/image54.svg"/></Relationships>
</file>

<file path=ppt/slideMasters/_rels/slideMaster10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theme" Target="../theme/theme104.xml"/><Relationship Id="rId1" Type="http://schemas.openxmlformats.org/officeDocument/2006/relationships/slideLayout" Target="../slideLayouts/slideLayout104.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58.svg"/></Relationships>
</file>

<file path=ppt/slideMasters/_rels/slideMaster10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theme" Target="../theme/theme105.xml"/><Relationship Id="rId1" Type="http://schemas.openxmlformats.org/officeDocument/2006/relationships/slideLayout" Target="../slideLayouts/slideLayout105.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Masters/_rels/slideMaster10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theme" Target="../theme/theme106.xml"/><Relationship Id="rId1" Type="http://schemas.openxmlformats.org/officeDocument/2006/relationships/slideLayout" Target="../slideLayouts/slideLayout106.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6.svg"/></Relationships>
</file>

<file path=ppt/slideMasters/_rels/slideMaster1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theme" Target="../theme/theme107.xml"/><Relationship Id="rId1" Type="http://schemas.openxmlformats.org/officeDocument/2006/relationships/slideLayout" Target="../slideLayouts/slideLayout10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8.svg"/></Relationships>
</file>

<file path=ppt/slideMasters/_rels/slideMaster10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theme" Target="../theme/theme108.xml"/><Relationship Id="rId1" Type="http://schemas.openxmlformats.org/officeDocument/2006/relationships/slideLayout" Target="../slideLayouts/slideLayout108.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60.svg"/></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0.xml"/><Relationship Id="rId1" Type="http://schemas.openxmlformats.org/officeDocument/2006/relationships/slideLayout" Target="../slideLayouts/slideLayout20.xml"/><Relationship Id="rId4" Type="http://schemas.openxmlformats.org/officeDocument/2006/relationships/image" Target="../media/image2.png"/></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1.xml"/><Relationship Id="rId1" Type="http://schemas.openxmlformats.org/officeDocument/2006/relationships/slideLayout" Target="../slideLayouts/slideLayout21.xml"/><Relationship Id="rId4" Type="http://schemas.openxmlformats.org/officeDocument/2006/relationships/image" Target="../media/image2.png"/></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26.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27.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28.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0.xml"/></Relationships>
</file>

<file path=ppt/slideMasters/_rels/slideMaster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1.xml"/><Relationship Id="rId1" Type="http://schemas.openxmlformats.org/officeDocument/2006/relationships/slideLayout" Target="../slideLayouts/slideLayout31.xml"/><Relationship Id="rId5" Type="http://schemas.openxmlformats.org/officeDocument/2006/relationships/image" Target="../media/image6.png"/><Relationship Id="rId4" Type="http://schemas.openxmlformats.org/officeDocument/2006/relationships/image" Target="../media/image5.jpeg"/></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2.xml"/><Relationship Id="rId1" Type="http://schemas.openxmlformats.org/officeDocument/2006/relationships/slideLayout" Target="../slideLayouts/slideLayout32.xml"/></Relationships>
</file>

<file path=ppt/slideMasters/_rels/slideMaster33.xml.rels><?xml version="1.0" encoding="UTF-8" standalone="yes"?>
<Relationships xmlns="http://schemas.openxmlformats.org/package/2006/relationships"><Relationship Id="rId13" Type="http://schemas.openxmlformats.org/officeDocument/2006/relationships/image" Target="../media/image16.jpeg"/><Relationship Id="rId18" Type="http://schemas.openxmlformats.org/officeDocument/2006/relationships/image" Target="../media/image21.jpeg"/><Relationship Id="rId26" Type="http://schemas.openxmlformats.org/officeDocument/2006/relationships/image" Target="../media/image29.jpeg"/><Relationship Id="rId3" Type="http://schemas.openxmlformats.org/officeDocument/2006/relationships/image" Target="../media/image4.png"/><Relationship Id="rId21" Type="http://schemas.openxmlformats.org/officeDocument/2006/relationships/image" Target="../media/image24.jpeg"/><Relationship Id="rId34" Type="http://schemas.openxmlformats.org/officeDocument/2006/relationships/image" Target="../media/image37.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5" Type="http://schemas.openxmlformats.org/officeDocument/2006/relationships/image" Target="../media/image28.jpeg"/><Relationship Id="rId33" Type="http://schemas.openxmlformats.org/officeDocument/2006/relationships/image" Target="../media/image36.jpeg"/><Relationship Id="rId2" Type="http://schemas.openxmlformats.org/officeDocument/2006/relationships/theme" Target="../theme/theme33.xml"/><Relationship Id="rId16" Type="http://schemas.openxmlformats.org/officeDocument/2006/relationships/image" Target="../media/image19.jpeg"/><Relationship Id="rId20" Type="http://schemas.openxmlformats.org/officeDocument/2006/relationships/image" Target="../media/image23.jpeg"/><Relationship Id="rId29" Type="http://schemas.openxmlformats.org/officeDocument/2006/relationships/image" Target="../media/image32.jpeg"/><Relationship Id="rId1" Type="http://schemas.openxmlformats.org/officeDocument/2006/relationships/slideLayout" Target="../slideLayouts/slideLayout33.xml"/><Relationship Id="rId6" Type="http://schemas.openxmlformats.org/officeDocument/2006/relationships/image" Target="../media/image9.jpeg"/><Relationship Id="rId11" Type="http://schemas.openxmlformats.org/officeDocument/2006/relationships/image" Target="../media/image14.jpeg"/><Relationship Id="rId24" Type="http://schemas.openxmlformats.org/officeDocument/2006/relationships/image" Target="../media/image27.jpeg"/><Relationship Id="rId32" Type="http://schemas.openxmlformats.org/officeDocument/2006/relationships/image" Target="../media/image35.jpeg"/><Relationship Id="rId5" Type="http://schemas.openxmlformats.org/officeDocument/2006/relationships/image" Target="../media/image8.jpeg"/><Relationship Id="rId15" Type="http://schemas.openxmlformats.org/officeDocument/2006/relationships/image" Target="../media/image18.jpeg"/><Relationship Id="rId23" Type="http://schemas.openxmlformats.org/officeDocument/2006/relationships/image" Target="../media/image26.jpeg"/><Relationship Id="rId28" Type="http://schemas.openxmlformats.org/officeDocument/2006/relationships/image" Target="../media/image31.jpeg"/><Relationship Id="rId36" Type="http://schemas.openxmlformats.org/officeDocument/2006/relationships/image" Target="../media/image39.jpeg"/><Relationship Id="rId10" Type="http://schemas.openxmlformats.org/officeDocument/2006/relationships/image" Target="../media/image13.jpeg"/><Relationship Id="rId19" Type="http://schemas.openxmlformats.org/officeDocument/2006/relationships/image" Target="../media/image22.jpeg"/><Relationship Id="rId31" Type="http://schemas.openxmlformats.org/officeDocument/2006/relationships/image" Target="../media/image34.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 Id="rId22" Type="http://schemas.openxmlformats.org/officeDocument/2006/relationships/image" Target="../media/image25.jpeg"/><Relationship Id="rId27" Type="http://schemas.openxmlformats.org/officeDocument/2006/relationships/image" Target="../media/image30.jpeg"/><Relationship Id="rId30" Type="http://schemas.openxmlformats.org/officeDocument/2006/relationships/image" Target="../media/image33.jpeg"/><Relationship Id="rId35" Type="http://schemas.openxmlformats.org/officeDocument/2006/relationships/image" Target="../media/image38.jpeg"/><Relationship Id="rId8" Type="http://schemas.openxmlformats.org/officeDocument/2006/relationships/image" Target="../media/image11.jpeg"/></Relationships>
</file>

<file path=ppt/slideMasters/_rels/slideMaster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4.xml"/><Relationship Id="rId1" Type="http://schemas.openxmlformats.org/officeDocument/2006/relationships/slideLayout" Target="../slideLayouts/slideLayout34.xml"/><Relationship Id="rId4" Type="http://schemas.openxmlformats.org/officeDocument/2006/relationships/image" Target="../media/image40.wmf"/></Relationships>
</file>

<file path=ppt/slideMasters/_rels/slideMaster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5.xml"/><Relationship Id="rId1" Type="http://schemas.openxmlformats.org/officeDocument/2006/relationships/slideLayout" Target="../slideLayouts/slideLayout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6.xml"/><Relationship Id="rId1" Type="http://schemas.openxmlformats.org/officeDocument/2006/relationships/slideLayout" Target="../slideLayouts/slideLayout36.xml"/></Relationships>
</file>

<file path=ppt/slideMasters/_rels/slideMaster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7.xml"/><Relationship Id="rId1" Type="http://schemas.openxmlformats.org/officeDocument/2006/relationships/slideLayout" Target="../slideLayouts/slideLayout37.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8.xml"/><Relationship Id="rId1" Type="http://schemas.openxmlformats.org/officeDocument/2006/relationships/slideLayout" Target="../slideLayouts/slideLayout38.xml"/></Relationships>
</file>

<file path=ppt/slideMasters/_rels/slideMaster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9.xml"/><Relationship Id="rId1"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0.xml"/><Relationship Id="rId1" Type="http://schemas.openxmlformats.org/officeDocument/2006/relationships/slideLayout" Target="../slideLayouts/slideLayout40.xml"/></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1.xml"/><Relationship Id="rId1" Type="http://schemas.openxmlformats.org/officeDocument/2006/relationships/slideLayout" Target="../slideLayouts/slideLayout41.xml"/></Relationships>
</file>

<file path=ppt/slideMasters/_rels/slideMaster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2.xml"/><Relationship Id="rId1" Type="http://schemas.openxmlformats.org/officeDocument/2006/relationships/slideLayout" Target="../slideLayouts/slideLayout42.xml"/><Relationship Id="rId4" Type="http://schemas.openxmlformats.org/officeDocument/2006/relationships/image" Target="../media/image41.png"/></Relationships>
</file>

<file path=ppt/slideMasters/_rels/slideMaster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3.xml"/><Relationship Id="rId1" Type="http://schemas.openxmlformats.org/officeDocument/2006/relationships/slideLayout" Target="../slideLayouts/slideLayout43.xml"/></Relationships>
</file>

<file path=ppt/slideMasters/_rels/slideMaster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4.xml"/><Relationship Id="rId1" Type="http://schemas.openxmlformats.org/officeDocument/2006/relationships/slideLayout" Target="../slideLayouts/slideLayout44.xml"/></Relationships>
</file>

<file path=ppt/slideMasters/_rels/slideMaster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5.xml"/><Relationship Id="rId1" Type="http://schemas.openxmlformats.org/officeDocument/2006/relationships/slideLayout" Target="../slideLayouts/slideLayout45.xml"/></Relationships>
</file>

<file path=ppt/slideMasters/_rels/slideMaster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6.xml"/><Relationship Id="rId1" Type="http://schemas.openxmlformats.org/officeDocument/2006/relationships/slideLayout" Target="../slideLayouts/slideLayout46.xml"/></Relationships>
</file>

<file path=ppt/slideMasters/_rels/slideMaster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7.xml"/><Relationship Id="rId1" Type="http://schemas.openxmlformats.org/officeDocument/2006/relationships/slideLayout" Target="../slideLayouts/slideLayout47.xml"/></Relationships>
</file>

<file path=ppt/slideMasters/_rels/slideMaster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8.xml"/><Relationship Id="rId1" Type="http://schemas.openxmlformats.org/officeDocument/2006/relationships/slideLayout" Target="../slideLayouts/slideLayout48.xml"/></Relationships>
</file>

<file path=ppt/slideMasters/_rels/slideMaster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9.xml"/><Relationship Id="rId1"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0.xml"/><Relationship Id="rId1" Type="http://schemas.openxmlformats.org/officeDocument/2006/relationships/slideLayout" Target="../slideLayouts/slideLayout50.xml"/></Relationships>
</file>

<file path=ppt/slideMasters/_rels/slideMaster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1.xml"/><Relationship Id="rId1" Type="http://schemas.openxmlformats.org/officeDocument/2006/relationships/slideLayout" Target="../slideLayouts/slideLayout51.xml"/></Relationships>
</file>

<file path=ppt/slideMasters/_rels/slideMaster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2.xml"/><Relationship Id="rId1" Type="http://schemas.openxmlformats.org/officeDocument/2006/relationships/slideLayout" Target="../slideLayouts/slideLayout52.xml"/></Relationships>
</file>

<file path=ppt/slideMasters/_rels/slideMaster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3.xml"/><Relationship Id="rId1" Type="http://schemas.openxmlformats.org/officeDocument/2006/relationships/slideLayout" Target="../slideLayouts/slideLayout53.xml"/><Relationship Id="rId4" Type="http://schemas.openxmlformats.org/officeDocument/2006/relationships/image" Target="../media/image42.jpeg"/></Relationships>
</file>

<file path=ppt/slideMasters/_rels/slideMaster54.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png"/><Relationship Id="rId7" Type="http://schemas.openxmlformats.org/officeDocument/2006/relationships/image" Target="../media/image45.jpeg"/><Relationship Id="rId2" Type="http://schemas.openxmlformats.org/officeDocument/2006/relationships/theme" Target="../theme/theme54.xml"/><Relationship Id="rId1" Type="http://schemas.openxmlformats.org/officeDocument/2006/relationships/slideLayout" Target="../slideLayouts/slideLayout54.xml"/><Relationship Id="rId6" Type="http://schemas.openxmlformats.org/officeDocument/2006/relationships/image" Target="../media/image44.png"/><Relationship Id="rId5" Type="http://schemas.openxmlformats.org/officeDocument/2006/relationships/hyperlink" Target="http://www.code.org/learn" TargetMode="External"/><Relationship Id="rId4" Type="http://schemas.openxmlformats.org/officeDocument/2006/relationships/image" Target="../media/image43.jpeg"/></Relationships>
</file>

<file path=ppt/slideMasters/_rels/slideMaster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5.xml"/><Relationship Id="rId1" Type="http://schemas.openxmlformats.org/officeDocument/2006/relationships/slideLayout" Target="../slideLayouts/slideLayout55.xml"/></Relationships>
</file>

<file path=ppt/slideMasters/_rels/slideMaster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6.xml"/><Relationship Id="rId1" Type="http://schemas.openxmlformats.org/officeDocument/2006/relationships/slideLayout" Target="../slideLayouts/slideLayout56.xml"/></Relationships>
</file>

<file path=ppt/slideMasters/_rels/slideMaster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7.xml"/><Relationship Id="rId1" Type="http://schemas.openxmlformats.org/officeDocument/2006/relationships/slideLayout" Target="../slideLayouts/slideLayout57.xml"/></Relationships>
</file>

<file path=ppt/slideMasters/_rels/slideMaster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8.xml"/><Relationship Id="rId1" Type="http://schemas.openxmlformats.org/officeDocument/2006/relationships/slideLayout" Target="../slideLayouts/slideLayout58.xml"/></Relationships>
</file>

<file path=ppt/slideMasters/_rels/slideMaster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9.xml"/><Relationship Id="rId1" Type="http://schemas.openxmlformats.org/officeDocument/2006/relationships/slideLayout" Target="../slideLayouts/slideLayout59.xml"/><Relationship Id="rId4" Type="http://schemas.openxmlformats.org/officeDocument/2006/relationships/image" Target="../media/image40.wmf"/></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0.xml"/><Relationship Id="rId1" Type="http://schemas.openxmlformats.org/officeDocument/2006/relationships/slideLayout" Target="../slideLayouts/slideLayout60.xml"/><Relationship Id="rId4" Type="http://schemas.openxmlformats.org/officeDocument/2006/relationships/image" Target="../media/image47.wmf"/></Relationships>
</file>

<file path=ppt/slideMasters/_rels/slideMaster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1.xml"/><Relationship Id="rId1" Type="http://schemas.openxmlformats.org/officeDocument/2006/relationships/slideLayout" Target="../slideLayouts/slideLayout61.xml"/></Relationships>
</file>

<file path=ppt/slideMasters/_rels/slideMaster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2.xml"/><Relationship Id="rId1" Type="http://schemas.openxmlformats.org/officeDocument/2006/relationships/slideLayout" Target="../slideLayouts/slideLayout62.xml"/></Relationships>
</file>

<file path=ppt/slideMasters/_rels/slideMaster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3.xml"/><Relationship Id="rId1" Type="http://schemas.openxmlformats.org/officeDocument/2006/relationships/slideLayout" Target="../slideLayouts/slideLayout63.xml"/></Relationships>
</file>

<file path=ppt/slideMasters/_rels/slideMaster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4.xml"/><Relationship Id="rId1" Type="http://schemas.openxmlformats.org/officeDocument/2006/relationships/slideLayout" Target="../slideLayouts/slideLayout64.xml"/><Relationship Id="rId5" Type="http://schemas.openxmlformats.org/officeDocument/2006/relationships/image" Target="../media/image48.png"/><Relationship Id="rId4" Type="http://schemas.openxmlformats.org/officeDocument/2006/relationships/hyperlink" Target="http://www.code.org/learn" TargetMode="External"/></Relationships>
</file>

<file path=ppt/slideMasters/_rels/slideMaster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5.xml"/><Relationship Id="rId1" Type="http://schemas.openxmlformats.org/officeDocument/2006/relationships/slideLayout" Target="../slideLayouts/slideLayout65.xml"/></Relationships>
</file>

<file path=ppt/slideMasters/_rels/slideMaster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6.xml"/><Relationship Id="rId1" Type="http://schemas.openxmlformats.org/officeDocument/2006/relationships/slideLayout" Target="../slideLayouts/slideLayout66.xml"/><Relationship Id="rId4" Type="http://schemas.openxmlformats.org/officeDocument/2006/relationships/image" Target="../media/image49.jpeg"/></Relationships>
</file>

<file path=ppt/slideMasters/_rels/slideMaster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7.xml"/><Relationship Id="rId1" Type="http://schemas.openxmlformats.org/officeDocument/2006/relationships/slideLayout" Target="../slideLayouts/slideLayout67.xml"/></Relationships>
</file>

<file path=ppt/slideMasters/_rels/slideMaster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8.xml"/><Relationship Id="rId1" Type="http://schemas.openxmlformats.org/officeDocument/2006/relationships/slideLayout" Target="../slideLayouts/slideLayout68.xml"/><Relationship Id="rId4" Type="http://schemas.openxmlformats.org/officeDocument/2006/relationships/image" Target="../media/image50.png"/></Relationships>
</file>

<file path=ppt/slideMasters/_rels/slideMaster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theme" Target="../theme/theme69.xml"/><Relationship Id="rId1" Type="http://schemas.openxmlformats.org/officeDocument/2006/relationships/slideLayout" Target="../slideLayouts/slideLayout69.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theme" Target="../theme/theme70.xml"/><Relationship Id="rId1" Type="http://schemas.openxmlformats.org/officeDocument/2006/relationships/slideLayout" Target="../slideLayouts/slideLayout70.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6.svg"/></Relationships>
</file>

<file path=ppt/slideMasters/_rels/slideMaster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theme" Target="../theme/theme71.xml"/><Relationship Id="rId1" Type="http://schemas.openxmlformats.org/officeDocument/2006/relationships/slideLayout" Target="../slideLayouts/slideLayout71.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8.svg"/></Relationships>
</file>

<file path=ppt/slideMasters/_rels/slideMaster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theme" Target="../theme/theme72.xml"/><Relationship Id="rId1" Type="http://schemas.openxmlformats.org/officeDocument/2006/relationships/slideLayout" Target="../slideLayouts/slideLayout7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60.svg"/></Relationships>
</file>

<file path=ppt/slideMasters/_rels/slideMaster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theme" Target="../theme/theme73.xml"/><Relationship Id="rId1" Type="http://schemas.openxmlformats.org/officeDocument/2006/relationships/slideLayout" Target="../slideLayouts/slideLayout73.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52.svg"/></Relationships>
</file>

<file path=ppt/slideMasters/_rels/slideMaster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theme" Target="../theme/theme74.xml"/><Relationship Id="rId1" Type="http://schemas.openxmlformats.org/officeDocument/2006/relationships/slideLayout" Target="../slideLayouts/slideLayout74.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4.svg"/></Relationships>
</file>

<file path=ppt/slideMasters/_rels/slideMaster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theme" Target="../theme/theme75.xml"/><Relationship Id="rId1" Type="http://schemas.openxmlformats.org/officeDocument/2006/relationships/slideLayout" Target="../slideLayouts/slideLayout75.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6.svg"/></Relationships>
</file>

<file path=ppt/slideMasters/_rels/slideMaster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theme" Target="../theme/theme76.xml"/><Relationship Id="rId1" Type="http://schemas.openxmlformats.org/officeDocument/2006/relationships/slideLayout" Target="../slideLayouts/slideLayout76.xml"/><Relationship Id="rId4" Type="http://schemas.openxmlformats.org/officeDocument/2006/relationships/image" Target="../media/image62.svg"/></Relationships>
</file>

<file path=ppt/slideMasters/_rels/slideMaster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theme" Target="../theme/theme77.xml"/><Relationship Id="rId1" Type="http://schemas.openxmlformats.org/officeDocument/2006/relationships/slideLayout" Target="../slideLayouts/slideLayout7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Masters/_rels/slideMaster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theme" Target="../theme/theme78.xml"/><Relationship Id="rId1" Type="http://schemas.openxmlformats.org/officeDocument/2006/relationships/slideLayout" Target="../slideLayouts/slideLayout78.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64.svg"/></Relationships>
</file>

<file path=ppt/slideMasters/_rels/slideMaster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theme" Target="../theme/theme79.xml"/><Relationship Id="rId1" Type="http://schemas.openxmlformats.org/officeDocument/2006/relationships/slideLayout" Target="../slideLayouts/slideLayout79.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66.svg"/></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theme" Target="../theme/theme80.xml"/><Relationship Id="rId1" Type="http://schemas.openxmlformats.org/officeDocument/2006/relationships/slideLayout" Target="../slideLayouts/slideLayout80.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64.svg"/></Relationships>
</file>

<file path=ppt/slideMasters/_rels/slideMaster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theme" Target="../theme/theme81.xml"/><Relationship Id="rId1" Type="http://schemas.openxmlformats.org/officeDocument/2006/relationships/slideLayout" Target="../slideLayouts/slideLayout81.xml"/><Relationship Id="rId4" Type="http://schemas.openxmlformats.org/officeDocument/2006/relationships/image" Target="../media/image54.svg"/></Relationships>
</file>

<file path=ppt/slideMasters/_rels/slideMaster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theme" Target="../theme/theme82.xml"/><Relationship Id="rId1" Type="http://schemas.openxmlformats.org/officeDocument/2006/relationships/slideLayout" Target="../slideLayouts/slideLayout82.xml"/><Relationship Id="rId4" Type="http://schemas.openxmlformats.org/officeDocument/2006/relationships/image" Target="../media/image62.svg"/></Relationships>
</file>

<file path=ppt/slideMasters/_rels/slideMaster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theme" Target="../theme/theme83.xml"/><Relationship Id="rId1" Type="http://schemas.openxmlformats.org/officeDocument/2006/relationships/slideLayout" Target="../slideLayouts/slideLayout83.xml"/><Relationship Id="rId4" Type="http://schemas.openxmlformats.org/officeDocument/2006/relationships/image" Target="../media/image54.svg"/></Relationships>
</file>

<file path=ppt/slideMasters/_rels/slideMaster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theme" Target="../theme/theme84.xml"/><Relationship Id="rId1" Type="http://schemas.openxmlformats.org/officeDocument/2006/relationships/slideLayout" Target="../slideLayouts/slideLayout84.xml"/><Relationship Id="rId4" Type="http://schemas.openxmlformats.org/officeDocument/2006/relationships/image" Target="../media/image62.svg"/></Relationships>
</file>

<file path=ppt/slideMasters/_rels/slideMaster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theme" Target="../theme/theme85.xml"/><Relationship Id="rId1" Type="http://schemas.openxmlformats.org/officeDocument/2006/relationships/slideLayout" Target="../slideLayouts/slideLayout85.xml"/><Relationship Id="rId4" Type="http://schemas.openxmlformats.org/officeDocument/2006/relationships/image" Target="../media/image62.svg"/></Relationships>
</file>

<file path=ppt/slideMasters/_rels/slideMaster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theme" Target="../theme/theme86.xml"/><Relationship Id="rId1" Type="http://schemas.openxmlformats.org/officeDocument/2006/relationships/slideLayout" Target="../slideLayouts/slideLayout86.xml"/><Relationship Id="rId4" Type="http://schemas.openxmlformats.org/officeDocument/2006/relationships/image" Target="../media/image62.svg"/></Relationships>
</file>

<file path=ppt/slideMasters/_rels/slideMaster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theme" Target="../theme/theme87.xml"/><Relationship Id="rId1" Type="http://schemas.openxmlformats.org/officeDocument/2006/relationships/slideLayout" Target="../slideLayouts/slideLayout87.xml"/><Relationship Id="rId4" Type="http://schemas.openxmlformats.org/officeDocument/2006/relationships/image" Target="../media/image62.svg"/></Relationships>
</file>

<file path=ppt/slideMasters/_rels/slideMaster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theme" Target="../theme/theme88.xml"/><Relationship Id="rId1" Type="http://schemas.openxmlformats.org/officeDocument/2006/relationships/slideLayout" Target="../slideLayouts/slideLayout88.xml"/><Relationship Id="rId4" Type="http://schemas.openxmlformats.org/officeDocument/2006/relationships/image" Target="../media/image62.svg"/></Relationships>
</file>

<file path=ppt/slideMasters/_rels/slideMaster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theme" Target="../theme/theme89.xml"/><Relationship Id="rId1" Type="http://schemas.openxmlformats.org/officeDocument/2006/relationships/slideLayout" Target="../slideLayouts/slideLayout89.xml"/><Relationship Id="rId4" Type="http://schemas.openxmlformats.org/officeDocument/2006/relationships/image" Target="../media/image62.svg"/></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_rels/slideMaster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theme" Target="../theme/theme90.xml"/><Relationship Id="rId1" Type="http://schemas.openxmlformats.org/officeDocument/2006/relationships/slideLayout" Target="../slideLayouts/slideLayout90.xml"/><Relationship Id="rId4" Type="http://schemas.openxmlformats.org/officeDocument/2006/relationships/image" Target="../media/image62.svg"/></Relationships>
</file>

<file path=ppt/slideMasters/_rels/slideMaster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theme" Target="../theme/theme91.xml"/><Relationship Id="rId1" Type="http://schemas.openxmlformats.org/officeDocument/2006/relationships/slideLayout" Target="../slideLayouts/slideLayout91.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68.svg"/></Relationships>
</file>

<file path=ppt/slideMasters/_rels/slideMaster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theme" Target="../theme/theme92.xml"/><Relationship Id="rId1" Type="http://schemas.openxmlformats.org/officeDocument/2006/relationships/slideLayout" Target="../slideLayouts/slideLayout9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54.svg"/></Relationships>
</file>

<file path=ppt/slideMasters/_rels/slideMaster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theme" Target="../theme/theme93.xml"/><Relationship Id="rId1" Type="http://schemas.openxmlformats.org/officeDocument/2006/relationships/slideLayout" Target="../slideLayouts/slideLayout93.xml"/><Relationship Id="rId4" Type="http://schemas.openxmlformats.org/officeDocument/2006/relationships/image" Target="../media/image54.svg"/></Relationships>
</file>

<file path=ppt/slideMasters/_rels/slideMaster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theme" Target="../theme/theme94.xml"/><Relationship Id="rId1" Type="http://schemas.openxmlformats.org/officeDocument/2006/relationships/slideLayout" Target="../slideLayouts/slideLayout94.xml"/><Relationship Id="rId4" Type="http://schemas.openxmlformats.org/officeDocument/2006/relationships/image" Target="../media/image62.svg"/></Relationships>
</file>

<file path=ppt/slideMasters/_rels/slideMaster9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theme" Target="../theme/theme95.xml"/><Relationship Id="rId1" Type="http://schemas.openxmlformats.org/officeDocument/2006/relationships/slideLayout" Target="../slideLayouts/slideLayout95.xml"/><Relationship Id="rId4" Type="http://schemas.openxmlformats.org/officeDocument/2006/relationships/image" Target="../media/image62.svg"/></Relationships>
</file>

<file path=ppt/slideMasters/_rels/slideMaster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theme" Target="../theme/theme96.xml"/><Relationship Id="rId1" Type="http://schemas.openxmlformats.org/officeDocument/2006/relationships/slideLayout" Target="../slideLayouts/slideLayout96.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70.svg"/></Relationships>
</file>

<file path=ppt/slideMasters/_rels/slideMaster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theme" Target="../theme/theme97.xml"/><Relationship Id="rId1" Type="http://schemas.openxmlformats.org/officeDocument/2006/relationships/slideLayout" Target="../slideLayouts/slideLayout9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70.svg"/></Relationships>
</file>

<file path=ppt/slideMasters/_rels/slideMaster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theme" Target="../theme/theme98.xml"/><Relationship Id="rId1" Type="http://schemas.openxmlformats.org/officeDocument/2006/relationships/slideLayout" Target="../slideLayouts/slideLayout98.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70.svg"/></Relationships>
</file>

<file path=ppt/slideMasters/_rels/slideMaster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theme" Target="../theme/theme99.xml"/><Relationship Id="rId1" Type="http://schemas.openxmlformats.org/officeDocument/2006/relationships/slideLayout" Target="../slideLayouts/slideLayout99.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70.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1523880" y="1122480"/>
            <a:ext cx="9143640" cy="2387160"/>
          </a:xfrm>
          <a:prstGeom prst="rect">
            <a:avLst/>
          </a:prstGeom>
          <a:noFill/>
          <a:ln w="0">
            <a:noFill/>
          </a:ln>
        </p:spPr>
        <p:txBody>
          <a:bodyPr lIns="91440" tIns="45720" rIns="91440" bIns="45720" anchor="b">
            <a:noAutofit/>
          </a:bodyPr>
          <a:lstStyle/>
          <a:p>
            <a:pPr indent="0" algn="ctr"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5" name="PlaceHolder 2"/>
          <p:cNvSpPr>
            <a:spLocks noGrp="1"/>
          </p:cNvSpPr>
          <p:nvPr>
            <p:ph type="dt" idx="1"/>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&lt;date/heure&gt;</a:t>
            </a:r>
            <a:endParaRPr lang="fr-FR" sz="1200" b="0" strike="noStrike" spc="-1">
              <a:solidFill>
                <a:srgbClr val="000000"/>
              </a:solidFill>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&lt;pied de page&gt;</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A5CFB3EF-2AB1-4B44-A7BA-BBE49123B928}" type="slidenum">
              <a:rPr lang="en-US" sz="1200" b="0" strike="noStrike" spc="-1">
                <a:solidFill>
                  <a:schemeClr val="dk1">
                    <a:tint val="75000"/>
                  </a:schemeClr>
                </a:solidFill>
                <a:latin typeface="Calibri"/>
              </a:rPr>
              <a:t>‹N°›</a:t>
            </a:fld>
            <a:endParaRPr lang="fr-F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839880" y="457200"/>
            <a:ext cx="3931920" cy="1599840"/>
          </a:xfrm>
          <a:prstGeom prst="rect">
            <a:avLst/>
          </a:prstGeom>
          <a:noFill/>
          <a:ln w="0">
            <a:noFill/>
          </a:ln>
        </p:spPr>
        <p:txBody>
          <a:bodyPr lIns="91440" tIns="45720" rIns="91440" bIns="45720" anchor="b">
            <a:noAutofit/>
          </a:bodyPr>
          <a:lstStyle/>
          <a:p>
            <a:pPr indent="0" defTabSz="914400">
              <a:lnSpc>
                <a:spcPct val="90000"/>
              </a:lnSpc>
              <a:buNone/>
            </a:pPr>
            <a:r>
              <a:rPr lang="en-US" sz="3200" b="0" strike="noStrike" spc="-1">
                <a:solidFill>
                  <a:schemeClr val="dk1"/>
                </a:solidFill>
                <a:latin typeface="Calibri Light"/>
              </a:rPr>
              <a:t>Click to edit Master title style</a:t>
            </a:r>
            <a:endParaRPr lang="en-US" sz="3200" b="0" strike="noStrike" spc="-1">
              <a:solidFill>
                <a:schemeClr val="dk1"/>
              </a:solidFill>
              <a:latin typeface="Calibri"/>
            </a:endParaRPr>
          </a:p>
        </p:txBody>
      </p:sp>
      <p:sp>
        <p:nvSpPr>
          <p:cNvPr id="56" name="PlaceHolder 2"/>
          <p:cNvSpPr>
            <a:spLocks noGrp="1"/>
          </p:cNvSpPr>
          <p:nvPr>
            <p:ph type="body"/>
          </p:nvPr>
        </p:nvSpPr>
        <p:spPr>
          <a:xfrm>
            <a:off x="5183280" y="987480"/>
            <a:ext cx="6171840" cy="487332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3200" b="0" strike="noStrike" spc="-1">
                <a:solidFill>
                  <a:schemeClr val="dk1"/>
                </a:solidFill>
                <a:latin typeface="Calibri"/>
              </a:rPr>
              <a:t>Edit Master text styles</a:t>
            </a:r>
          </a:p>
          <a:p>
            <a:pPr marL="685800" lvl="1" indent="-228600" defTabSz="914400">
              <a:lnSpc>
                <a:spcPct val="90000"/>
              </a:lnSpc>
              <a:spcBef>
                <a:spcPts val="499"/>
              </a:spcBef>
              <a:buClr>
                <a:srgbClr val="000000"/>
              </a:buClr>
              <a:buFont typeface="Arial"/>
              <a:buChar char="•"/>
            </a:pPr>
            <a:r>
              <a:rPr lang="en-US" sz="28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Fifth level</a:t>
            </a:r>
          </a:p>
        </p:txBody>
      </p:sp>
      <p:sp>
        <p:nvSpPr>
          <p:cNvPr id="57" name="PlaceHolder 3"/>
          <p:cNvSpPr>
            <a:spLocks noGrp="1"/>
          </p:cNvSpPr>
          <p:nvPr>
            <p:ph type="body"/>
          </p:nvPr>
        </p:nvSpPr>
        <p:spPr>
          <a:xfrm>
            <a:off x="839880" y="2057400"/>
            <a:ext cx="3931920" cy="381132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en-US" sz="1600" b="0" strike="noStrike" spc="-1">
                <a:solidFill>
                  <a:schemeClr val="dk1"/>
                </a:solidFill>
                <a:latin typeface="Calibri"/>
              </a:rPr>
              <a:t>Edit Master text styles</a:t>
            </a:r>
          </a:p>
        </p:txBody>
      </p:sp>
      <p:sp>
        <p:nvSpPr>
          <p:cNvPr id="58" name="PlaceHolder 4"/>
          <p:cNvSpPr>
            <a:spLocks noGrp="1"/>
          </p:cNvSpPr>
          <p:nvPr>
            <p:ph type="dt" idx="28"/>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&lt;date/heure&gt;</a:t>
            </a:r>
            <a:endParaRPr lang="fr-FR" sz="1200" b="0" strike="noStrike" spc="-1">
              <a:solidFill>
                <a:srgbClr val="000000"/>
              </a:solidFill>
              <a:latin typeface="Times New Roman"/>
            </a:endParaRPr>
          </a:p>
        </p:txBody>
      </p:sp>
      <p:sp>
        <p:nvSpPr>
          <p:cNvPr id="59" name="PlaceHolder 5"/>
          <p:cNvSpPr>
            <a:spLocks noGrp="1"/>
          </p:cNvSpPr>
          <p:nvPr>
            <p:ph type="ftr" idx="29"/>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&lt;pied de page&gt;</a:t>
            </a:r>
          </a:p>
        </p:txBody>
      </p:sp>
      <p:sp>
        <p:nvSpPr>
          <p:cNvPr id="60" name="PlaceHolder 6"/>
          <p:cNvSpPr>
            <a:spLocks noGrp="1"/>
          </p:cNvSpPr>
          <p:nvPr>
            <p:ph type="sldNum" idx="30"/>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5A6071FF-8B90-46AF-B99C-EABB946409BE}" type="slidenum">
              <a:rPr lang="en-US" sz="1200" b="0" strike="noStrike" spc="-1">
                <a:solidFill>
                  <a:schemeClr val="dk1">
                    <a:tint val="75000"/>
                  </a:schemeClr>
                </a:solidFill>
                <a:latin typeface="Calibri"/>
              </a:rPr>
              <a:t>‹N°›</a:t>
            </a:fld>
            <a:endParaRPr lang="fr-F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410" name="PlaceHolder 1"/>
          <p:cNvSpPr>
            <a:spLocks noGrp="1"/>
          </p:cNvSpPr>
          <p:nvPr>
            <p:ph type="body"/>
          </p:nvPr>
        </p:nvSpPr>
        <p:spPr>
          <a:xfrm>
            <a:off x="1022400" y="1702800"/>
            <a:ext cx="9251640" cy="4103640"/>
          </a:xfrm>
          <a:prstGeom prst="rect">
            <a:avLst/>
          </a:prstGeom>
          <a:noFill/>
          <a:ln w="0">
            <a:noFill/>
          </a:ln>
        </p:spPr>
        <p:txBody>
          <a:bodyPr lIns="0" tIns="0" rIns="0" bIns="0" anchor="t">
            <a:noAutofit/>
          </a:bodyPr>
          <a:lstStyle/>
          <a:p>
            <a:pPr indent="0" defTabSz="914400">
              <a:lnSpc>
                <a:spcPct val="110000"/>
              </a:lnSpc>
              <a:buNone/>
              <a:tabLst>
                <a:tab pos="0" algn="l"/>
              </a:tabLst>
            </a:pPr>
            <a:r>
              <a:rPr lang="en-US" sz="4800" b="0" strike="noStrike" spc="-1">
                <a:solidFill>
                  <a:schemeClr val="dk1"/>
                </a:solidFill>
                <a:latin typeface="Arial"/>
              </a:rPr>
              <a:t>Please insert quote here</a:t>
            </a:r>
          </a:p>
          <a:p>
            <a:pPr marL="36000" indent="0" defTabSz="914400">
              <a:lnSpc>
                <a:spcPct val="110000"/>
              </a:lnSpc>
              <a:spcBef>
                <a:spcPts val="601"/>
              </a:spcBef>
              <a:buNone/>
              <a:tabLst>
                <a:tab pos="0" algn="l"/>
              </a:tabLst>
            </a:pPr>
            <a:r>
              <a:rPr lang="en-US" sz="1800" b="0" strike="noStrike" spc="-1">
                <a:solidFill>
                  <a:schemeClr val="dk1"/>
                </a:solidFill>
                <a:latin typeface="Arial"/>
              </a:rPr>
              <a:t>Name, Author</a:t>
            </a:r>
          </a:p>
        </p:txBody>
      </p:sp>
      <p:sp>
        <p:nvSpPr>
          <p:cNvPr id="411" name="Quote marks"/>
          <p:cNvSpPr/>
          <p:nvPr/>
        </p:nvSpPr>
        <p:spPr>
          <a:xfrm>
            <a:off x="1058400" y="766800"/>
            <a:ext cx="907560" cy="647280"/>
          </a:xfrm>
          <a:custGeom>
            <a:avLst/>
            <a:gdLst>
              <a:gd name="textAreaLeft" fmla="*/ 0 w 907560"/>
              <a:gd name="textAreaRight" fmla="*/ 907920 w 907560"/>
              <a:gd name="textAreaTop" fmla="*/ 0 h 647280"/>
              <a:gd name="textAreaBottom" fmla="*/ 647640 h 647280"/>
            </a:gdLst>
            <a:ahLst/>
            <a:cxnLst/>
            <a:rect l="textAreaLeft" t="textAreaTop" r="textAreaRight" b="textAreaBottom"/>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rotWithShape="0">
            <a:gsLst>
              <a:gs pos="0">
                <a:srgbClr val="00FFB9"/>
              </a:gs>
              <a:gs pos="100000">
                <a:srgbClr val="00E6DC"/>
              </a:gs>
            </a:gsLst>
            <a:lin ang="5400000"/>
          </a:gradFill>
          <a:ln w="6158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en-US" sz="1800" b="0" strike="noStrike" spc="-1">
              <a:solidFill>
                <a:schemeClr val="dk1"/>
              </a:solidFill>
              <a:latin typeface="Arial"/>
            </a:endParaRPr>
          </a:p>
        </p:txBody>
      </p:sp>
      <p:sp>
        <p:nvSpPr>
          <p:cNvPr id="412" name="PlaceHolder 2"/>
          <p:cNvSpPr>
            <a:spLocks noGrp="1"/>
          </p:cNvSpPr>
          <p:nvPr>
            <p:ph type="ftr" idx="90"/>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sp>
        <p:nvSpPr>
          <p:cNvPr id="413" name="PlaceHolder 3"/>
          <p:cNvSpPr>
            <a:spLocks noGrp="1"/>
          </p:cNvSpPr>
          <p:nvPr>
            <p:ph type="sldNum" idx="91"/>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993CE4FF-7D33-4826-A107-420CA0668EF5}" type="slidenum">
              <a:rPr lang="en-US" sz="900" b="1" strike="noStrike" spc="-1">
                <a:solidFill>
                  <a:schemeClr val="dk1"/>
                </a:solidFill>
                <a:latin typeface="Arial"/>
              </a:rPr>
              <a:t>‹N°›</a:t>
            </a:fld>
            <a:endParaRPr lang="fr-FR" sz="900" b="0" strike="noStrike" spc="-1">
              <a:solidFill>
                <a:srgbClr val="FFFFFF"/>
              </a:solidFill>
              <a:latin typeface="Times New Roman"/>
            </a:endParaRPr>
          </a:p>
        </p:txBody>
      </p:sp>
      <p:pic>
        <p:nvPicPr>
          <p:cNvPr id="414"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4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415" name="PlaceHolder 1"/>
          <p:cNvSpPr>
            <a:spLocks noGrp="1"/>
          </p:cNvSpPr>
          <p:nvPr>
            <p:ph type="title"/>
          </p:nvPr>
        </p:nvSpPr>
        <p:spPr>
          <a:xfrm>
            <a:off x="986400" y="1270800"/>
            <a:ext cx="10799640" cy="4535640"/>
          </a:xfrm>
          <a:prstGeom prst="rect">
            <a:avLst/>
          </a:prstGeom>
          <a:noFill/>
          <a:ln w="0">
            <a:noFill/>
          </a:ln>
        </p:spPr>
        <p:txBody>
          <a:bodyPr lIns="0" tIns="0" rIns="0" bIns="0" anchor="t">
            <a:noAutofit/>
          </a:bodyPr>
          <a:lstStyle/>
          <a:p>
            <a:pPr indent="0" defTabSz="914400">
              <a:lnSpc>
                <a:spcPct val="90000"/>
              </a:lnSpc>
              <a:buNone/>
            </a:pPr>
            <a:r>
              <a:rPr lang="en-US" sz="8000" b="1" strike="noStrike" spc="-1">
                <a:solidFill>
                  <a:schemeClr val="accent2"/>
                </a:solidFill>
                <a:latin typeface="Arial"/>
              </a:rPr>
              <a:t>Click to edit Master title style</a:t>
            </a:r>
            <a:endParaRPr lang="en-US" sz="8000" b="0" strike="noStrike" spc="-1">
              <a:solidFill>
                <a:schemeClr val="dk1"/>
              </a:solidFill>
              <a:latin typeface="Arial"/>
            </a:endParaRPr>
          </a:p>
        </p:txBody>
      </p:sp>
      <p:sp>
        <p:nvSpPr>
          <p:cNvPr id="416" name="PlaceHolder 2"/>
          <p:cNvSpPr>
            <a:spLocks noGrp="1"/>
          </p:cNvSpPr>
          <p:nvPr>
            <p:ph type="ftr" idx="92"/>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sp>
        <p:nvSpPr>
          <p:cNvPr id="417" name="PlaceHolder 3"/>
          <p:cNvSpPr>
            <a:spLocks noGrp="1"/>
          </p:cNvSpPr>
          <p:nvPr>
            <p:ph type="sldNum" idx="93"/>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B777D9D4-7E6A-4A85-97CD-A15FDE3741C1}" type="slidenum">
              <a:rPr lang="en-US" sz="900" b="1" strike="noStrike" spc="-1">
                <a:solidFill>
                  <a:schemeClr val="dk1"/>
                </a:solidFill>
                <a:latin typeface="Arial"/>
              </a:rPr>
              <a:t>‹N°›</a:t>
            </a:fld>
            <a:endParaRPr lang="fr-FR" sz="900" b="0" strike="noStrike" spc="-1">
              <a:solidFill>
                <a:srgbClr val="FFFFFF"/>
              </a:solidFill>
              <a:latin typeface="Times New Roman"/>
            </a:endParaRPr>
          </a:p>
        </p:txBody>
      </p:sp>
      <p:pic>
        <p:nvPicPr>
          <p:cNvPr id="418"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rgbClr val="F3F3F0"/>
        </a:solidFill>
        <a:effectLst/>
      </p:bgPr>
    </p:bg>
    <p:spTree>
      <p:nvGrpSpPr>
        <p:cNvPr id="1" name=""/>
        <p:cNvGrpSpPr/>
        <p:nvPr/>
      </p:nvGrpSpPr>
      <p:grpSpPr>
        <a:xfrm>
          <a:off x="0" y="0"/>
          <a:ext cx="0" cy="0"/>
          <a:chOff x="0" y="0"/>
          <a:chExt cx="0" cy="0"/>
        </a:xfrm>
      </p:grpSpPr>
      <p:sp>
        <p:nvSpPr>
          <p:cNvPr id="419" name="PlaceHolder 1"/>
          <p:cNvSpPr>
            <a:spLocks noGrp="1"/>
          </p:cNvSpPr>
          <p:nvPr>
            <p:ph type="body"/>
          </p:nvPr>
        </p:nvSpPr>
        <p:spPr>
          <a:xfrm>
            <a:off x="0" y="0"/>
            <a:ext cx="12191760" cy="3502440"/>
          </a:xfrm>
          <a:prstGeom prst="rect">
            <a:avLst/>
          </a:prstGeom>
          <a:solidFill>
            <a:schemeClr val="accent1"/>
          </a:solidFill>
          <a:ln w="0">
            <a:noFill/>
          </a:ln>
        </p:spPr>
        <p:txBody>
          <a:bodyPr lIns="144000" tIns="108000" rIns="144000" bIns="108000" anchor="t">
            <a:noAutofit/>
          </a:bodyPr>
          <a:lstStyle/>
          <a:p>
            <a:pPr indent="0" defTabSz="914400">
              <a:lnSpc>
                <a:spcPct val="100000"/>
              </a:lnSpc>
              <a:buNone/>
              <a:tabLst>
                <a:tab pos="0" algn="l"/>
              </a:tabLst>
            </a:pPr>
            <a:r>
              <a:rPr lang="en-US" sz="1800" b="0" strike="noStrike" spc="-1">
                <a:solidFill>
                  <a:schemeClr val="dk1"/>
                </a:solidFill>
                <a:latin typeface="Arial"/>
              </a:rPr>
              <a:t>Title picture</a:t>
            </a:r>
          </a:p>
        </p:txBody>
      </p:sp>
      <p:sp>
        <p:nvSpPr>
          <p:cNvPr id="420" name="PlaceHolder 2"/>
          <p:cNvSpPr>
            <a:spLocks noGrp="1"/>
          </p:cNvSpPr>
          <p:nvPr>
            <p:ph type="title"/>
          </p:nvPr>
        </p:nvSpPr>
        <p:spPr>
          <a:xfrm>
            <a:off x="410400" y="3780000"/>
            <a:ext cx="9287280" cy="146340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324000" indent="0" defTabSz="914400">
              <a:lnSpc>
                <a:spcPct val="100000"/>
              </a:lnSpc>
              <a:buNone/>
            </a:pPr>
            <a:r>
              <a:rPr lang="en-US" sz="4800" b="1" strike="noStrike" spc="-1">
                <a:solidFill>
                  <a:schemeClr val="dk1"/>
                </a:solidFill>
                <a:latin typeface="Arial"/>
              </a:rPr>
              <a:t>Click to edit </a:t>
            </a:r>
            <a:br>
              <a:rPr sz="4800"/>
            </a:br>
            <a:r>
              <a:rPr lang="en-US" sz="4800" b="1" strike="noStrike" spc="-1">
                <a:solidFill>
                  <a:schemeClr val="dk1"/>
                </a:solidFill>
                <a:latin typeface="Arial"/>
              </a:rPr>
              <a:t>Master title style 48 pt</a:t>
            </a:r>
            <a:endParaRPr lang="en-US" sz="4800" b="0" strike="noStrike" spc="-1">
              <a:solidFill>
                <a:schemeClr val="dk1"/>
              </a:solidFill>
              <a:latin typeface="Arial"/>
            </a:endParaRPr>
          </a:p>
        </p:txBody>
      </p:sp>
      <p:sp>
        <p:nvSpPr>
          <p:cNvPr id="421" name="PlaceHolder 3"/>
          <p:cNvSpPr>
            <a:spLocks noGrp="1"/>
          </p:cNvSpPr>
          <p:nvPr>
            <p:ph type="ftr" idx="94"/>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pic>
        <p:nvPicPr>
          <p:cNvPr id="422"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423" name="PlaceHolder 1"/>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dk1"/>
                </a:solidFill>
                <a:latin typeface="Arial"/>
              </a:rPr>
              <a:t>Click to edit Master title style</a:t>
            </a:r>
            <a:endParaRPr lang="en-US" sz="2000" b="0" strike="noStrike" spc="-1">
              <a:solidFill>
                <a:schemeClr val="dk1"/>
              </a:solidFill>
              <a:latin typeface="Arial"/>
            </a:endParaRPr>
          </a:p>
        </p:txBody>
      </p:sp>
      <p:sp>
        <p:nvSpPr>
          <p:cNvPr id="424" name="PlaceHolder 2"/>
          <p:cNvSpPr>
            <a:spLocks noGrp="1"/>
          </p:cNvSpPr>
          <p:nvPr>
            <p:ph type="ftr" idx="95"/>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sp>
        <p:nvSpPr>
          <p:cNvPr id="425" name="PlaceHolder 3"/>
          <p:cNvSpPr>
            <a:spLocks noGrp="1"/>
          </p:cNvSpPr>
          <p:nvPr>
            <p:ph type="sldNum" idx="96"/>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EDC6F801-C9DF-4CF2-8383-92C015E33140}" type="slidenum">
              <a:rPr lang="en-US" sz="900" b="1" strike="noStrike" spc="-1">
                <a:solidFill>
                  <a:schemeClr val="dk1"/>
                </a:solidFill>
                <a:latin typeface="Arial"/>
              </a:rPr>
              <a:t>‹N°›</a:t>
            </a:fld>
            <a:endParaRPr lang="fr-FR" sz="900" b="0" strike="noStrike" spc="-1">
              <a:solidFill>
                <a:srgbClr val="FFFFFF"/>
              </a:solidFill>
              <a:latin typeface="Times New Roman"/>
            </a:endParaRPr>
          </a:p>
        </p:txBody>
      </p:sp>
      <p:pic>
        <p:nvPicPr>
          <p:cNvPr id="426"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rgbClr val="F3F3F0"/>
        </a:solidFill>
        <a:effectLst/>
      </p:bgPr>
    </p:bg>
    <p:spTree>
      <p:nvGrpSpPr>
        <p:cNvPr id="1" name=""/>
        <p:cNvGrpSpPr/>
        <p:nvPr/>
      </p:nvGrpSpPr>
      <p:grpSpPr>
        <a:xfrm>
          <a:off x="0" y="0"/>
          <a:ext cx="0" cy="0"/>
          <a:chOff x="0" y="0"/>
          <a:chExt cx="0" cy="0"/>
        </a:xfrm>
      </p:grpSpPr>
      <p:sp>
        <p:nvSpPr>
          <p:cNvPr id="427" name="PlaceHolder 1"/>
          <p:cNvSpPr>
            <a:spLocks noGrp="1"/>
          </p:cNvSpPr>
          <p:nvPr>
            <p:ph type="body"/>
          </p:nvPr>
        </p:nvSpPr>
        <p:spPr>
          <a:xfrm>
            <a:off x="0" y="0"/>
            <a:ext cx="12191760" cy="3502440"/>
          </a:xfrm>
          <a:prstGeom prst="rect">
            <a:avLst/>
          </a:prstGeom>
          <a:solidFill>
            <a:schemeClr val="accent1"/>
          </a:solidFill>
          <a:ln w="0">
            <a:noFill/>
          </a:ln>
        </p:spPr>
        <p:txBody>
          <a:bodyPr lIns="144000" tIns="108000" rIns="144000" bIns="108000" anchor="t">
            <a:noAutofit/>
          </a:bodyPr>
          <a:lstStyle/>
          <a:p>
            <a:pPr indent="0" defTabSz="914400">
              <a:lnSpc>
                <a:spcPct val="100000"/>
              </a:lnSpc>
              <a:buNone/>
              <a:tabLst>
                <a:tab pos="0" algn="l"/>
              </a:tabLst>
            </a:pPr>
            <a:r>
              <a:rPr lang="en-US" sz="1800" b="0" strike="noStrike" spc="-1">
                <a:solidFill>
                  <a:schemeClr val="dk1"/>
                </a:solidFill>
                <a:latin typeface="Arial"/>
              </a:rPr>
              <a:t>Title picture</a:t>
            </a:r>
          </a:p>
        </p:txBody>
      </p:sp>
      <p:sp>
        <p:nvSpPr>
          <p:cNvPr id="428" name="PlaceHolder 2"/>
          <p:cNvSpPr>
            <a:spLocks noGrp="1"/>
          </p:cNvSpPr>
          <p:nvPr>
            <p:ph type="title"/>
          </p:nvPr>
        </p:nvSpPr>
        <p:spPr>
          <a:xfrm>
            <a:off x="410400" y="3780000"/>
            <a:ext cx="9287280" cy="121932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270000" indent="0" defTabSz="914400">
              <a:lnSpc>
                <a:spcPct val="100000"/>
              </a:lnSpc>
              <a:buNone/>
            </a:pPr>
            <a:r>
              <a:rPr lang="en-US" sz="4000" b="1" strike="noStrike" spc="-1">
                <a:solidFill>
                  <a:schemeClr val="dk1"/>
                </a:solidFill>
                <a:latin typeface="Arial"/>
              </a:rPr>
              <a:t>Click to edit </a:t>
            </a:r>
            <a:br>
              <a:rPr sz="4000"/>
            </a:br>
            <a:r>
              <a:rPr lang="en-US" sz="4000" b="1" strike="noStrike" spc="-1">
                <a:solidFill>
                  <a:schemeClr val="dk1"/>
                </a:solidFill>
                <a:latin typeface="Arial"/>
              </a:rPr>
              <a:t>Master title style 40 pt</a:t>
            </a:r>
            <a:endParaRPr lang="en-US" sz="4000" b="0" strike="noStrike" spc="-1">
              <a:solidFill>
                <a:schemeClr val="dk1"/>
              </a:solidFill>
              <a:latin typeface="Arial"/>
            </a:endParaRPr>
          </a:p>
        </p:txBody>
      </p:sp>
      <p:sp>
        <p:nvSpPr>
          <p:cNvPr id="429" name="PlaceHolder 3"/>
          <p:cNvSpPr>
            <a:spLocks noGrp="1"/>
          </p:cNvSpPr>
          <p:nvPr>
            <p:ph type="ftr" idx="97"/>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pic>
        <p:nvPicPr>
          <p:cNvPr id="430"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rgbClr val="F3F3F0"/>
        </a:solidFill>
        <a:effectLst/>
      </p:bgPr>
    </p:bg>
    <p:spTree>
      <p:nvGrpSpPr>
        <p:cNvPr id="1" name=""/>
        <p:cNvGrpSpPr/>
        <p:nvPr/>
      </p:nvGrpSpPr>
      <p:grpSpPr>
        <a:xfrm>
          <a:off x="0" y="0"/>
          <a:ext cx="0" cy="0"/>
          <a:chOff x="0" y="0"/>
          <a:chExt cx="0" cy="0"/>
        </a:xfrm>
      </p:grpSpPr>
      <p:sp>
        <p:nvSpPr>
          <p:cNvPr id="431" name="PlaceHolder 1"/>
          <p:cNvSpPr>
            <a:spLocks noGrp="1"/>
          </p:cNvSpPr>
          <p:nvPr>
            <p:ph type="body"/>
          </p:nvPr>
        </p:nvSpPr>
        <p:spPr>
          <a:xfrm>
            <a:off x="0" y="0"/>
            <a:ext cx="12191760" cy="3502440"/>
          </a:xfrm>
          <a:prstGeom prst="rect">
            <a:avLst/>
          </a:prstGeom>
          <a:solidFill>
            <a:schemeClr val="accent1"/>
          </a:solidFill>
          <a:ln w="0">
            <a:noFill/>
          </a:ln>
        </p:spPr>
        <p:txBody>
          <a:bodyPr lIns="144000" tIns="108000" rIns="144000" bIns="108000" anchor="t">
            <a:noAutofit/>
          </a:bodyPr>
          <a:lstStyle/>
          <a:p>
            <a:pPr indent="0" defTabSz="914400">
              <a:lnSpc>
                <a:spcPct val="100000"/>
              </a:lnSpc>
              <a:buNone/>
              <a:tabLst>
                <a:tab pos="0" algn="l"/>
              </a:tabLst>
            </a:pPr>
            <a:r>
              <a:rPr lang="en-US" sz="1800" b="0" strike="noStrike" spc="-1">
                <a:solidFill>
                  <a:schemeClr val="dk1"/>
                </a:solidFill>
                <a:latin typeface="Arial"/>
              </a:rPr>
              <a:t>Title picture</a:t>
            </a:r>
          </a:p>
        </p:txBody>
      </p:sp>
      <p:sp>
        <p:nvSpPr>
          <p:cNvPr id="432" name="PlaceHolder 2"/>
          <p:cNvSpPr>
            <a:spLocks noGrp="1"/>
          </p:cNvSpPr>
          <p:nvPr>
            <p:ph type="title"/>
          </p:nvPr>
        </p:nvSpPr>
        <p:spPr>
          <a:xfrm>
            <a:off x="410400" y="3780000"/>
            <a:ext cx="9287280" cy="164628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252000" indent="0" defTabSz="914400">
              <a:lnSpc>
                <a:spcPct val="100000"/>
              </a:lnSpc>
              <a:buNone/>
            </a:pPr>
            <a:r>
              <a:rPr lang="en-US" sz="3600" b="1" strike="noStrike" spc="-1">
                <a:solidFill>
                  <a:schemeClr val="dk1"/>
                </a:solidFill>
                <a:latin typeface="Arial"/>
              </a:rPr>
              <a:t>Click to edit </a:t>
            </a:r>
            <a:br>
              <a:rPr sz="3600"/>
            </a:br>
            <a:r>
              <a:rPr lang="en-US" sz="3600" b="1" strike="noStrike" spc="-1">
                <a:solidFill>
                  <a:schemeClr val="dk1"/>
                </a:solidFill>
                <a:latin typeface="Arial"/>
              </a:rPr>
              <a:t>Master title style </a:t>
            </a:r>
            <a:br>
              <a:rPr sz="3600"/>
            </a:br>
            <a:r>
              <a:rPr lang="en-US" sz="3600" b="1" strike="noStrike" spc="-1">
                <a:solidFill>
                  <a:schemeClr val="dk1"/>
                </a:solidFill>
                <a:latin typeface="Arial"/>
              </a:rPr>
              <a:t>36 pt</a:t>
            </a:r>
            <a:endParaRPr lang="en-US" sz="3600" b="0" strike="noStrike" spc="-1">
              <a:solidFill>
                <a:schemeClr val="dk1"/>
              </a:solidFill>
              <a:latin typeface="Arial"/>
            </a:endParaRPr>
          </a:p>
        </p:txBody>
      </p:sp>
      <p:sp>
        <p:nvSpPr>
          <p:cNvPr id="433" name="PlaceHolder 3"/>
          <p:cNvSpPr>
            <a:spLocks noGrp="1"/>
          </p:cNvSpPr>
          <p:nvPr>
            <p:ph type="ftr" idx="98"/>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pic>
        <p:nvPicPr>
          <p:cNvPr id="434"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435" name="PlaceHolder 1"/>
          <p:cNvSpPr>
            <a:spLocks noGrp="1"/>
          </p:cNvSpPr>
          <p:nvPr>
            <p:ph type="body"/>
          </p:nvPr>
        </p:nvSpPr>
        <p:spPr>
          <a:xfrm>
            <a:off x="0" y="0"/>
            <a:ext cx="12191760" cy="3502440"/>
          </a:xfrm>
          <a:prstGeom prst="rect">
            <a:avLst/>
          </a:prstGeom>
          <a:solidFill>
            <a:schemeClr val="accent1"/>
          </a:solidFill>
          <a:ln w="0">
            <a:noFill/>
          </a:ln>
        </p:spPr>
        <p:txBody>
          <a:bodyPr lIns="144000" tIns="108000" rIns="144000" bIns="108000" anchor="t">
            <a:noAutofit/>
          </a:bodyPr>
          <a:lstStyle/>
          <a:p>
            <a:pPr indent="0" defTabSz="914400">
              <a:lnSpc>
                <a:spcPct val="100000"/>
              </a:lnSpc>
              <a:buNone/>
              <a:tabLst>
                <a:tab pos="0" algn="l"/>
              </a:tabLst>
            </a:pPr>
            <a:r>
              <a:rPr lang="en-US" sz="1800" b="0" strike="noStrike" spc="-1">
                <a:solidFill>
                  <a:schemeClr val="dk1"/>
                </a:solidFill>
                <a:latin typeface="Arial"/>
              </a:rPr>
              <a:t>Title picture</a:t>
            </a:r>
          </a:p>
        </p:txBody>
      </p:sp>
      <p:sp>
        <p:nvSpPr>
          <p:cNvPr id="436" name="PlaceHolder 2"/>
          <p:cNvSpPr>
            <a:spLocks noGrp="1"/>
          </p:cNvSpPr>
          <p:nvPr>
            <p:ph type="title"/>
          </p:nvPr>
        </p:nvSpPr>
        <p:spPr>
          <a:xfrm>
            <a:off x="410400" y="3780000"/>
            <a:ext cx="9287280" cy="146340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324000" indent="0" defTabSz="914400">
              <a:lnSpc>
                <a:spcPct val="100000"/>
              </a:lnSpc>
              <a:buNone/>
            </a:pPr>
            <a:r>
              <a:rPr lang="en-US" sz="4800" b="1" strike="noStrike" spc="-1">
                <a:solidFill>
                  <a:schemeClr val="dk1"/>
                </a:solidFill>
                <a:latin typeface="Arial"/>
              </a:rPr>
              <a:t>Click to edit </a:t>
            </a:r>
            <a:br>
              <a:rPr sz="4800"/>
            </a:br>
            <a:r>
              <a:rPr lang="en-US" sz="4800" b="1" strike="noStrike" spc="-1">
                <a:solidFill>
                  <a:schemeClr val="dk1"/>
                </a:solidFill>
                <a:latin typeface="Arial"/>
              </a:rPr>
              <a:t>Master title style 48 pt</a:t>
            </a:r>
            <a:endParaRPr lang="en-US" sz="4800" b="0" strike="noStrike" spc="-1">
              <a:solidFill>
                <a:schemeClr val="dk1"/>
              </a:solidFill>
              <a:latin typeface="Arial"/>
            </a:endParaRPr>
          </a:p>
        </p:txBody>
      </p:sp>
      <p:sp>
        <p:nvSpPr>
          <p:cNvPr id="437" name="PlaceHolder 3"/>
          <p:cNvSpPr>
            <a:spLocks noGrp="1"/>
          </p:cNvSpPr>
          <p:nvPr>
            <p:ph type="ftr" idx="99"/>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pic>
        <p:nvPicPr>
          <p:cNvPr id="438"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439" name="PlaceHolder 1"/>
          <p:cNvSpPr>
            <a:spLocks noGrp="1"/>
          </p:cNvSpPr>
          <p:nvPr>
            <p:ph type="body"/>
          </p:nvPr>
        </p:nvSpPr>
        <p:spPr>
          <a:xfrm>
            <a:off x="0" y="0"/>
            <a:ext cx="12191760" cy="3502440"/>
          </a:xfrm>
          <a:prstGeom prst="rect">
            <a:avLst/>
          </a:prstGeom>
          <a:solidFill>
            <a:schemeClr val="accent1"/>
          </a:solidFill>
          <a:ln w="0">
            <a:noFill/>
          </a:ln>
        </p:spPr>
        <p:txBody>
          <a:bodyPr lIns="144000" tIns="108000" rIns="144000" bIns="108000" anchor="t">
            <a:noAutofit/>
          </a:bodyPr>
          <a:lstStyle/>
          <a:p>
            <a:pPr indent="0" defTabSz="914400">
              <a:lnSpc>
                <a:spcPct val="100000"/>
              </a:lnSpc>
              <a:buNone/>
              <a:tabLst>
                <a:tab pos="0" algn="l"/>
              </a:tabLst>
            </a:pPr>
            <a:r>
              <a:rPr lang="en-US" sz="1800" b="0" strike="noStrike" spc="-1">
                <a:solidFill>
                  <a:schemeClr val="dk1"/>
                </a:solidFill>
                <a:latin typeface="Arial"/>
              </a:rPr>
              <a:t>Title picture</a:t>
            </a:r>
          </a:p>
        </p:txBody>
      </p:sp>
      <p:sp>
        <p:nvSpPr>
          <p:cNvPr id="440" name="PlaceHolder 2"/>
          <p:cNvSpPr>
            <a:spLocks noGrp="1"/>
          </p:cNvSpPr>
          <p:nvPr>
            <p:ph type="title"/>
          </p:nvPr>
        </p:nvSpPr>
        <p:spPr>
          <a:xfrm>
            <a:off x="410400" y="3780000"/>
            <a:ext cx="9287280" cy="121932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270000" indent="0" defTabSz="914400">
              <a:lnSpc>
                <a:spcPct val="100000"/>
              </a:lnSpc>
              <a:buNone/>
            </a:pPr>
            <a:r>
              <a:rPr lang="en-US" sz="4000" b="1" strike="noStrike" spc="-1">
                <a:solidFill>
                  <a:schemeClr val="dk1"/>
                </a:solidFill>
                <a:latin typeface="Arial"/>
              </a:rPr>
              <a:t>Click to edit </a:t>
            </a:r>
            <a:br>
              <a:rPr sz="4000"/>
            </a:br>
            <a:r>
              <a:rPr lang="en-US" sz="4000" b="1" strike="noStrike" spc="-1">
                <a:solidFill>
                  <a:schemeClr val="dk1"/>
                </a:solidFill>
                <a:latin typeface="Arial"/>
              </a:rPr>
              <a:t>Master title style 40 pt</a:t>
            </a:r>
            <a:endParaRPr lang="en-US" sz="4000" b="0" strike="noStrike" spc="-1">
              <a:solidFill>
                <a:schemeClr val="dk1"/>
              </a:solidFill>
              <a:latin typeface="Arial"/>
            </a:endParaRPr>
          </a:p>
        </p:txBody>
      </p:sp>
      <p:sp>
        <p:nvSpPr>
          <p:cNvPr id="441" name="PlaceHolder 3"/>
          <p:cNvSpPr>
            <a:spLocks noGrp="1"/>
          </p:cNvSpPr>
          <p:nvPr>
            <p:ph type="ftr" idx="100"/>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pic>
        <p:nvPicPr>
          <p:cNvPr id="442"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443" name="PlaceHolder 1"/>
          <p:cNvSpPr>
            <a:spLocks noGrp="1"/>
          </p:cNvSpPr>
          <p:nvPr>
            <p:ph type="body"/>
          </p:nvPr>
        </p:nvSpPr>
        <p:spPr>
          <a:xfrm>
            <a:off x="0" y="0"/>
            <a:ext cx="12191760" cy="3502440"/>
          </a:xfrm>
          <a:prstGeom prst="rect">
            <a:avLst/>
          </a:prstGeom>
          <a:solidFill>
            <a:schemeClr val="accent1"/>
          </a:solidFill>
          <a:ln w="0">
            <a:noFill/>
          </a:ln>
        </p:spPr>
        <p:txBody>
          <a:bodyPr lIns="144000" tIns="108000" rIns="144000" bIns="108000" anchor="t">
            <a:noAutofit/>
          </a:bodyPr>
          <a:lstStyle/>
          <a:p>
            <a:pPr indent="0" defTabSz="914400">
              <a:lnSpc>
                <a:spcPct val="100000"/>
              </a:lnSpc>
              <a:buNone/>
              <a:tabLst>
                <a:tab pos="0" algn="l"/>
              </a:tabLst>
            </a:pPr>
            <a:r>
              <a:rPr lang="en-US" sz="1800" b="0" strike="noStrike" spc="-1">
                <a:solidFill>
                  <a:schemeClr val="dk1"/>
                </a:solidFill>
                <a:latin typeface="Arial"/>
              </a:rPr>
              <a:t>Title picture</a:t>
            </a:r>
          </a:p>
        </p:txBody>
      </p:sp>
      <p:sp>
        <p:nvSpPr>
          <p:cNvPr id="444" name="PlaceHolder 2"/>
          <p:cNvSpPr>
            <a:spLocks noGrp="1"/>
          </p:cNvSpPr>
          <p:nvPr>
            <p:ph type="title"/>
          </p:nvPr>
        </p:nvSpPr>
        <p:spPr>
          <a:xfrm>
            <a:off x="410400" y="3780000"/>
            <a:ext cx="9287280" cy="164628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252000" indent="0" defTabSz="914400">
              <a:lnSpc>
                <a:spcPct val="100000"/>
              </a:lnSpc>
              <a:buNone/>
            </a:pPr>
            <a:r>
              <a:rPr lang="en-US" sz="3600" b="1" strike="noStrike" spc="-1">
                <a:solidFill>
                  <a:schemeClr val="dk1"/>
                </a:solidFill>
                <a:latin typeface="Arial"/>
              </a:rPr>
              <a:t>Click to edit </a:t>
            </a:r>
            <a:br>
              <a:rPr sz="3600"/>
            </a:br>
            <a:r>
              <a:rPr lang="en-US" sz="3600" b="1" strike="noStrike" spc="-1">
                <a:solidFill>
                  <a:schemeClr val="dk1"/>
                </a:solidFill>
                <a:latin typeface="Arial"/>
              </a:rPr>
              <a:t>Master title style </a:t>
            </a:r>
            <a:br>
              <a:rPr sz="3600"/>
            </a:br>
            <a:r>
              <a:rPr lang="en-US" sz="3600" b="1" strike="noStrike" spc="-1">
                <a:solidFill>
                  <a:schemeClr val="dk1"/>
                </a:solidFill>
                <a:latin typeface="Arial"/>
              </a:rPr>
              <a:t>36 pt</a:t>
            </a:r>
            <a:endParaRPr lang="en-US" sz="3600" b="0" strike="noStrike" spc="-1">
              <a:solidFill>
                <a:schemeClr val="dk1"/>
              </a:solidFill>
              <a:latin typeface="Arial"/>
            </a:endParaRPr>
          </a:p>
        </p:txBody>
      </p:sp>
      <p:sp>
        <p:nvSpPr>
          <p:cNvPr id="445" name="PlaceHolder 3"/>
          <p:cNvSpPr>
            <a:spLocks noGrp="1"/>
          </p:cNvSpPr>
          <p:nvPr>
            <p:ph type="ftr" idx="101"/>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pic>
        <p:nvPicPr>
          <p:cNvPr id="446"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839880" y="457200"/>
            <a:ext cx="3931920" cy="1599840"/>
          </a:xfrm>
          <a:prstGeom prst="rect">
            <a:avLst/>
          </a:prstGeom>
          <a:noFill/>
          <a:ln w="0">
            <a:noFill/>
          </a:ln>
        </p:spPr>
        <p:txBody>
          <a:bodyPr lIns="91440" tIns="45720" rIns="91440" bIns="45720" anchor="b">
            <a:noAutofit/>
          </a:bodyPr>
          <a:lstStyle/>
          <a:p>
            <a:pPr indent="0" defTabSz="914400">
              <a:lnSpc>
                <a:spcPct val="90000"/>
              </a:lnSpc>
              <a:buNone/>
            </a:pPr>
            <a:r>
              <a:rPr lang="en-US" sz="3200" b="0" strike="noStrike" spc="-1">
                <a:solidFill>
                  <a:schemeClr val="dk1"/>
                </a:solidFill>
                <a:latin typeface="Calibri Light"/>
              </a:rPr>
              <a:t>Click to edit Master title style</a:t>
            </a:r>
            <a:endParaRPr lang="en-US" sz="3200" b="0" strike="noStrike" spc="-1">
              <a:solidFill>
                <a:schemeClr val="dk1"/>
              </a:solidFill>
              <a:latin typeface="Calibri"/>
            </a:endParaRPr>
          </a:p>
        </p:txBody>
      </p:sp>
      <p:sp>
        <p:nvSpPr>
          <p:cNvPr id="62" name="PlaceHolder 2"/>
          <p:cNvSpPr>
            <a:spLocks noGrp="1"/>
          </p:cNvSpPr>
          <p:nvPr>
            <p:ph type="body"/>
          </p:nvPr>
        </p:nvSpPr>
        <p:spPr>
          <a:xfrm>
            <a:off x="5183280" y="987480"/>
            <a:ext cx="6171840" cy="48733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3200" b="0" strike="noStrike" spc="-1">
                <a:solidFill>
                  <a:schemeClr val="dk1"/>
                </a:solidFill>
                <a:latin typeface="Calibri"/>
              </a:rPr>
              <a:t>Cliquez pour éditer le format du plan de texte</a:t>
            </a:r>
          </a:p>
          <a:p>
            <a:pPr marL="864000" lvl="1" indent="-324000">
              <a:lnSpc>
                <a:spcPct val="90000"/>
              </a:lnSpc>
              <a:spcBef>
                <a:spcPts val="1134"/>
              </a:spcBef>
              <a:buClr>
                <a:srgbClr val="000000"/>
              </a:buClr>
              <a:buSzPct val="75000"/>
              <a:buFont typeface="Symbol" charset="2"/>
              <a:buChar char=""/>
            </a:pPr>
            <a:r>
              <a:rPr lang="en-US" sz="3200" b="0" strike="noStrike" spc="-1">
                <a:solidFill>
                  <a:schemeClr val="dk1"/>
                </a:solidFill>
                <a:latin typeface="Calibri"/>
              </a:rPr>
              <a:t>Second niveau de plan</a:t>
            </a:r>
          </a:p>
          <a:p>
            <a:pPr marL="1296000" lvl="2" indent="-288000">
              <a:lnSpc>
                <a:spcPct val="90000"/>
              </a:lnSpc>
              <a:spcBef>
                <a:spcPts val="850"/>
              </a:spcBef>
              <a:buClr>
                <a:srgbClr val="000000"/>
              </a:buClr>
              <a:buSzPct val="45000"/>
              <a:buFont typeface="Wingdings" charset="2"/>
              <a:buChar char=""/>
            </a:pPr>
            <a:r>
              <a:rPr lang="en-US" sz="3200" b="0" strike="noStrike" spc="-1">
                <a:solidFill>
                  <a:schemeClr val="dk1"/>
                </a:solidFill>
                <a:latin typeface="Calibri"/>
              </a:rPr>
              <a:t>Troisième niveau de plan</a:t>
            </a:r>
          </a:p>
          <a:p>
            <a:pPr marL="1728000" lvl="3" indent="-216000">
              <a:lnSpc>
                <a:spcPct val="90000"/>
              </a:lnSpc>
              <a:spcBef>
                <a:spcPts val="567"/>
              </a:spcBef>
              <a:buClr>
                <a:srgbClr val="000000"/>
              </a:buClr>
              <a:buSzPct val="75000"/>
              <a:buFont typeface="Symbol" charset="2"/>
              <a:buChar char=""/>
            </a:pPr>
            <a:r>
              <a:rPr lang="en-US" sz="3200" b="0" strike="noStrike" spc="-1">
                <a:solidFill>
                  <a:schemeClr val="dk1"/>
                </a:solidFill>
                <a:latin typeface="Calibri"/>
              </a:rPr>
              <a:t>Quatrième niveau de plan</a:t>
            </a:r>
          </a:p>
          <a:p>
            <a:pPr marL="2160000" lvl="4" indent="-216000">
              <a:lnSpc>
                <a:spcPct val="90000"/>
              </a:lnSpc>
              <a:spcBef>
                <a:spcPts val="283"/>
              </a:spcBef>
              <a:buClr>
                <a:srgbClr val="000000"/>
              </a:buClr>
              <a:buSzPct val="45000"/>
              <a:buFont typeface="Wingdings" charset="2"/>
              <a:buChar char=""/>
            </a:pPr>
            <a:r>
              <a:rPr lang="en-US" sz="3200" b="0" strike="noStrike" spc="-1">
                <a:solidFill>
                  <a:schemeClr val="dk1"/>
                </a:solidFill>
                <a:latin typeface="Calibri"/>
              </a:rPr>
              <a:t>Cinquième niveau de plan</a:t>
            </a:r>
          </a:p>
          <a:p>
            <a:pPr marL="2592000" lvl="5" indent="-216000">
              <a:lnSpc>
                <a:spcPct val="90000"/>
              </a:lnSpc>
              <a:spcBef>
                <a:spcPts val="283"/>
              </a:spcBef>
              <a:buClr>
                <a:srgbClr val="000000"/>
              </a:buClr>
              <a:buSzPct val="45000"/>
              <a:buFont typeface="Wingdings" charset="2"/>
              <a:buChar char=""/>
            </a:pPr>
            <a:r>
              <a:rPr lang="en-US" sz="3200" b="0" strike="noStrike" spc="-1">
                <a:solidFill>
                  <a:schemeClr val="dk1"/>
                </a:solidFill>
                <a:latin typeface="Calibri"/>
              </a:rPr>
              <a:t>Sixième niveau de plan</a:t>
            </a:r>
          </a:p>
          <a:p>
            <a:pPr marL="3024000" lvl="6" indent="-216000">
              <a:lnSpc>
                <a:spcPct val="90000"/>
              </a:lnSpc>
              <a:spcBef>
                <a:spcPts val="283"/>
              </a:spcBef>
              <a:buClr>
                <a:srgbClr val="000000"/>
              </a:buClr>
              <a:buSzPct val="45000"/>
              <a:buFont typeface="Wingdings" charset="2"/>
              <a:buChar char=""/>
            </a:pPr>
            <a:r>
              <a:rPr lang="en-US" sz="3200" b="0" strike="noStrike" spc="-1">
                <a:solidFill>
                  <a:schemeClr val="dk1"/>
                </a:solidFill>
                <a:latin typeface="Calibri"/>
              </a:rPr>
              <a:t>Septième niveau de plan</a:t>
            </a:r>
          </a:p>
        </p:txBody>
      </p:sp>
      <p:sp>
        <p:nvSpPr>
          <p:cNvPr id="63" name="PlaceHolder 3"/>
          <p:cNvSpPr>
            <a:spLocks noGrp="1"/>
          </p:cNvSpPr>
          <p:nvPr>
            <p:ph type="body"/>
          </p:nvPr>
        </p:nvSpPr>
        <p:spPr>
          <a:xfrm>
            <a:off x="839880" y="2057400"/>
            <a:ext cx="3931920" cy="381132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en-US" sz="1600" b="0" strike="noStrike" spc="-1">
                <a:solidFill>
                  <a:schemeClr val="dk1"/>
                </a:solidFill>
                <a:latin typeface="Calibri"/>
              </a:rPr>
              <a:t>Edit Master text styles</a:t>
            </a:r>
          </a:p>
        </p:txBody>
      </p:sp>
      <p:sp>
        <p:nvSpPr>
          <p:cNvPr id="64" name="PlaceHolder 4"/>
          <p:cNvSpPr>
            <a:spLocks noGrp="1"/>
          </p:cNvSpPr>
          <p:nvPr>
            <p:ph type="dt" idx="31"/>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&lt;date/heure&gt;</a:t>
            </a:r>
            <a:endParaRPr lang="fr-FR" sz="1200" b="0" strike="noStrike" spc="-1">
              <a:solidFill>
                <a:srgbClr val="000000"/>
              </a:solidFill>
              <a:latin typeface="Times New Roman"/>
            </a:endParaRPr>
          </a:p>
        </p:txBody>
      </p:sp>
      <p:sp>
        <p:nvSpPr>
          <p:cNvPr id="65" name="PlaceHolder 5"/>
          <p:cNvSpPr>
            <a:spLocks noGrp="1"/>
          </p:cNvSpPr>
          <p:nvPr>
            <p:ph type="ftr" idx="32"/>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&lt;pied de page&gt;</a:t>
            </a:r>
          </a:p>
        </p:txBody>
      </p:sp>
      <p:sp>
        <p:nvSpPr>
          <p:cNvPr id="66" name="PlaceHolder 6"/>
          <p:cNvSpPr>
            <a:spLocks noGrp="1"/>
          </p:cNvSpPr>
          <p:nvPr>
            <p:ph type="sldNum" idx="33"/>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747960BA-1B91-4494-8D1D-9B09D8B18B26}" type="slidenum">
              <a:rPr lang="en-US" sz="1200" b="0" strike="noStrike" spc="-1">
                <a:solidFill>
                  <a:schemeClr val="dk1">
                    <a:tint val="75000"/>
                  </a:schemeClr>
                </a:solidFill>
                <a:latin typeface="Calibri"/>
              </a:rPr>
              <a:t>‹N°›</a:t>
            </a:fld>
            <a:endParaRPr lang="fr-F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7" name="PlaceHolder 1"/>
          <p:cNvSpPr>
            <a:spLocks noGrp="1"/>
          </p:cNvSpPr>
          <p:nvPr>
            <p:ph type="title"/>
          </p:nvPr>
        </p:nvSpPr>
        <p:spPr>
          <a:xfrm>
            <a:off x="451800" y="1187640"/>
            <a:ext cx="8964000" cy="1792800"/>
          </a:xfrm>
          <a:prstGeom prst="rect">
            <a:avLst/>
          </a:prstGeom>
          <a:noFill/>
          <a:ln w="0">
            <a:noFill/>
          </a:ln>
        </p:spPr>
        <p:txBody>
          <a:bodyPr lIns="146160" tIns="91440" rIns="146160" bIns="91440" anchor="b">
            <a:noAutofit/>
          </a:bodyPr>
          <a:lstStyle/>
          <a:p>
            <a:pPr indent="0" defTabSz="914400">
              <a:lnSpc>
                <a:spcPct val="90000"/>
              </a:lnSpc>
              <a:buNone/>
            </a:pPr>
            <a:r>
              <a:rPr lang="en-US" sz="5300" b="0" strike="noStrike" spc="-100">
                <a:solidFill>
                  <a:srgbClr val="FFFFFF"/>
                </a:solidFill>
                <a:latin typeface="Segoe UI"/>
              </a:rPr>
              <a:t>Event name</a:t>
            </a:r>
            <a:endParaRPr lang="en-US" sz="5300" b="0" strike="noStrike" spc="-1">
              <a:solidFill>
                <a:schemeClr val="dk1"/>
              </a:solidFill>
              <a:latin typeface="Segoe UI Semilight"/>
            </a:endParaRPr>
          </a:p>
        </p:txBody>
      </p:sp>
      <p:sp>
        <p:nvSpPr>
          <p:cNvPr id="68" name="PlaceHolder 2"/>
          <p:cNvSpPr>
            <a:spLocks noGrp="1"/>
          </p:cNvSpPr>
          <p:nvPr>
            <p:ph type="body"/>
          </p:nvPr>
        </p:nvSpPr>
        <p:spPr>
          <a:xfrm>
            <a:off x="451800" y="2980800"/>
            <a:ext cx="8964000" cy="715680"/>
          </a:xfrm>
          <a:prstGeom prst="rect">
            <a:avLst/>
          </a:prstGeom>
          <a:noFill/>
          <a:ln w="0">
            <a:noFill/>
          </a:ln>
        </p:spPr>
        <p:txBody>
          <a:bodyPr lIns="164520" tIns="109800" rIns="164520" bIns="109800" anchor="t">
            <a:noAutofit/>
          </a:bodyPr>
          <a:lstStyle/>
          <a:p>
            <a:pPr indent="0" defTabSz="914400">
              <a:lnSpc>
                <a:spcPct val="90000"/>
              </a:lnSpc>
              <a:buNone/>
              <a:tabLst>
                <a:tab pos="0" algn="l"/>
              </a:tabLst>
            </a:pPr>
            <a:r>
              <a:rPr lang="en-US" sz="3140" b="0" strike="noStrike" spc="-1">
                <a:solidFill>
                  <a:srgbClr val="FFFFFF"/>
                </a:solidFill>
                <a:latin typeface="Segoe UI Semilight"/>
              </a:rPr>
              <a:t>Date</a:t>
            </a:r>
            <a:endParaRPr lang="en-US" sz="3140" b="0" strike="noStrike" spc="-1">
              <a:solidFill>
                <a:schemeClr val="dk1"/>
              </a:solidFill>
              <a:latin typeface="Segoe UI Light"/>
            </a:endParaRPr>
          </a:p>
        </p:txBody>
      </p:sp>
      <p:sp>
        <p:nvSpPr>
          <p:cNvPr id="69" name="PlaceHolder 3"/>
          <p:cNvSpPr>
            <a:spLocks noGrp="1"/>
          </p:cNvSpPr>
          <p:nvPr>
            <p:ph type="body"/>
          </p:nvPr>
        </p:nvSpPr>
        <p:spPr>
          <a:xfrm>
            <a:off x="451800" y="3696480"/>
            <a:ext cx="8964000" cy="452160"/>
          </a:xfrm>
          <a:prstGeom prst="rect">
            <a:avLst/>
          </a:prstGeom>
          <a:noFill/>
          <a:ln w="0">
            <a:noFill/>
          </a:ln>
        </p:spPr>
        <p:txBody>
          <a:bodyPr lIns="146160" tIns="91440" rIns="146160" bIns="91440" anchor="t">
            <a:noAutofit/>
          </a:bodyPr>
          <a:lstStyle/>
          <a:p>
            <a:pPr indent="0" defTabSz="914400">
              <a:lnSpc>
                <a:spcPct val="90000"/>
              </a:lnSpc>
              <a:spcBef>
                <a:spcPts val="391"/>
              </a:spcBef>
              <a:buNone/>
              <a:tabLst>
                <a:tab pos="0" algn="l"/>
              </a:tabLst>
            </a:pPr>
            <a:r>
              <a:rPr lang="en-US" sz="1960" b="0" strike="noStrike" spc="-1">
                <a:solidFill>
                  <a:srgbClr val="FFFFFF"/>
                </a:solidFill>
                <a:latin typeface="Segoe UI"/>
              </a:rPr>
              <a:t>Optional (City, State or venue)</a:t>
            </a:r>
            <a:endParaRPr lang="en-US" sz="196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0" name="PlaceHolder 1"/>
          <p:cNvSpPr>
            <a:spLocks noGrp="1"/>
          </p:cNvSpPr>
          <p:nvPr>
            <p:ph type="title"/>
          </p:nvPr>
        </p:nvSpPr>
        <p:spPr>
          <a:xfrm>
            <a:off x="269280" y="2084040"/>
            <a:ext cx="98586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FFFFFF"/>
                </a:solidFill>
                <a:latin typeface="Segoe UI"/>
              </a:rPr>
              <a:t>Demo title</a:t>
            </a:r>
            <a:endParaRPr lang="en-US" sz="7060" b="0" strike="noStrike" spc="-1">
              <a:solidFill>
                <a:schemeClr val="dk1"/>
              </a:solidFill>
              <a:latin typeface="Segoe UI Semilight"/>
            </a:endParaRPr>
          </a:p>
        </p:txBody>
      </p:sp>
      <p:sp>
        <p:nvSpPr>
          <p:cNvPr id="71" name="PlaceHolder 2"/>
          <p:cNvSpPr>
            <a:spLocks noGrp="1"/>
          </p:cNvSpPr>
          <p:nvPr>
            <p:ph type="body"/>
          </p:nvPr>
        </p:nvSpPr>
        <p:spPr>
          <a:xfrm>
            <a:off x="269280" y="3877200"/>
            <a:ext cx="9860400" cy="4269960"/>
          </a:xfrm>
          <a:prstGeom prst="rect">
            <a:avLst/>
          </a:prstGeom>
          <a:noFill/>
          <a:ln w="0">
            <a:noFill/>
          </a:ln>
        </p:spPr>
        <p:txBody>
          <a:bodyPr lIns="182880" tIns="146160" rIns="182880" bIns="146160" anchor="t">
            <a:noAutofit/>
          </a:bodyPr>
          <a:lstStyle/>
          <a:p>
            <a:pPr indent="0" defTabSz="914400">
              <a:lnSpc>
                <a:spcPct val="90000"/>
              </a:lnSpc>
              <a:buNone/>
              <a:tabLst>
                <a:tab pos="0" algn="l"/>
              </a:tabLst>
            </a:pPr>
            <a:r>
              <a:rPr lang="en-US" sz="3140" b="0" strike="noStrike" spc="-1">
                <a:solidFill>
                  <a:srgbClr val="FFFFFF"/>
                </a:solidFill>
                <a:latin typeface="Segoe UI Light"/>
              </a:rPr>
              <a:t>Speaker Name</a:t>
            </a:r>
            <a:endParaRPr lang="en-US" sz="314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269280" y="2084040"/>
            <a:ext cx="98586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FFFFFF"/>
                </a:solidFill>
                <a:latin typeface="Segoe UI Light"/>
              </a:rPr>
              <a:t>Video title</a:t>
            </a:r>
            <a:endParaRPr lang="en-US" sz="7060" b="0" strike="noStrike" spc="-1">
              <a:solidFill>
                <a:schemeClr val="dk1"/>
              </a:solidFill>
              <a:latin typeface="Segoe UI Semilight"/>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 name="PlaceHolder 1"/>
          <p:cNvSpPr>
            <a:spLocks noGrp="1"/>
          </p:cNvSpPr>
          <p:nvPr>
            <p:ph type="title"/>
          </p:nvPr>
        </p:nvSpPr>
        <p:spPr>
          <a:xfrm>
            <a:off x="269280" y="2084040"/>
            <a:ext cx="116532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000000"/>
                </a:solidFill>
                <a:latin typeface="Segoe UI"/>
              </a:rPr>
              <a:t>Section title</a:t>
            </a:r>
            <a:endParaRPr lang="en-US" sz="7060" b="0" strike="noStrike" spc="-1">
              <a:solidFill>
                <a:schemeClr val="dk1"/>
              </a:solidFill>
              <a:latin typeface="Segoe UI Semilight"/>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269280" y="2084040"/>
            <a:ext cx="116532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FFFFFF"/>
                </a:solidFill>
                <a:latin typeface="Segoe UI"/>
              </a:rPr>
              <a:t>Section title</a:t>
            </a:r>
            <a:endParaRPr lang="en-US" sz="7060" b="0" strike="noStrike" spc="-1">
              <a:solidFill>
                <a:schemeClr val="dk1"/>
              </a:solidFill>
              <a:latin typeface="Segoe UI Semilight"/>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 name="PlaceHolder 1"/>
          <p:cNvSpPr>
            <a:spLocks noGrp="1"/>
          </p:cNvSpPr>
          <p:nvPr>
            <p:ph type="body"/>
          </p:nvPr>
        </p:nvSpPr>
        <p:spPr>
          <a:xfrm>
            <a:off x="5334480" y="0"/>
            <a:ext cx="6857280" cy="6855840"/>
          </a:xfrm>
          <a:prstGeom prst="rect">
            <a:avLst/>
          </a:prstGeom>
          <a:noFill/>
          <a:ln w="0">
            <a:noFill/>
          </a:ln>
        </p:spPr>
        <p:txBody>
          <a:bodyPr lIns="90000" tIns="548640" rIns="90000" bIns="45000" anchor="ctr">
            <a:noAutofit/>
          </a:bodyPr>
          <a:lstStyle/>
          <a:p>
            <a:pPr indent="0" algn="ctr" defTabSz="914400">
              <a:lnSpc>
                <a:spcPct val="100000"/>
              </a:lnSpc>
              <a:buNone/>
              <a:tabLst>
                <a:tab pos="0" algn="l"/>
              </a:tabLst>
            </a:pPr>
            <a:r>
              <a:rPr lang="en-US" sz="1570" b="1" strike="noStrike" spc="-1">
                <a:solidFill>
                  <a:srgbClr val="FFFFFF"/>
                </a:solidFill>
                <a:latin typeface="Segoe UI Semilight"/>
              </a:rPr>
              <a:t>Drag picture to placeholder or click icon to add</a:t>
            </a:r>
            <a:endParaRPr lang="en-US" sz="1570" b="0" strike="noStrike" spc="-1">
              <a:solidFill>
                <a:schemeClr val="dk1"/>
              </a:solidFill>
              <a:latin typeface="Segoe UI Light"/>
            </a:endParaRPr>
          </a:p>
        </p:txBody>
      </p:sp>
      <p:sp>
        <p:nvSpPr>
          <p:cNvPr id="76" name="PlaceHolder 2"/>
          <p:cNvSpPr>
            <a:spLocks noGrp="1"/>
          </p:cNvSpPr>
          <p:nvPr>
            <p:ph type="title"/>
          </p:nvPr>
        </p:nvSpPr>
        <p:spPr>
          <a:xfrm>
            <a:off x="540720" y="517320"/>
            <a:ext cx="4425840" cy="148896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a:rPr>
              <a:t>Click to edit Master title style</a:t>
            </a:r>
            <a:endParaRPr lang="en-US" sz="4710" b="0" strike="noStrike" spc="-1">
              <a:solidFill>
                <a:schemeClr val="dk1"/>
              </a:solidFill>
              <a:latin typeface="Segoe UI Semilight"/>
            </a:endParaRPr>
          </a:p>
        </p:txBody>
      </p:sp>
      <p:sp>
        <p:nvSpPr>
          <p:cNvPr id="77" name="PlaceHolder 3"/>
          <p:cNvSpPr>
            <a:spLocks noGrp="1"/>
          </p:cNvSpPr>
          <p:nvPr>
            <p:ph type="body"/>
          </p:nvPr>
        </p:nvSpPr>
        <p:spPr>
          <a:xfrm>
            <a:off x="540720" y="2541240"/>
            <a:ext cx="4424760" cy="4160520"/>
          </a:xfrm>
          <a:prstGeom prst="rect">
            <a:avLst/>
          </a:prstGeom>
          <a:noFill/>
          <a:ln w="0">
            <a:noFill/>
          </a:ln>
        </p:spPr>
        <p:txBody>
          <a:bodyPr lIns="146160" tIns="91440" rIns="146160" bIns="91440" anchor="t">
            <a:noAutofit/>
          </a:bodyPr>
          <a:lstStyle/>
          <a:p>
            <a:pPr marL="223920" indent="-223920" defTabSz="914400">
              <a:lnSpc>
                <a:spcPct val="90000"/>
              </a:lnSpc>
              <a:spcBef>
                <a:spcPts val="706"/>
              </a:spcBef>
              <a:buClr>
                <a:srgbClr val="505050"/>
              </a:buClr>
              <a:buSzPct val="90000"/>
              <a:buFont typeface="Wingdings" charset="2"/>
              <a:buChar char=""/>
            </a:pPr>
            <a:r>
              <a:rPr lang="en-US" sz="3530" b="0" strike="noStrike" spc="-1">
                <a:solidFill>
                  <a:srgbClr val="000000"/>
                </a:solidFill>
                <a:latin typeface="Segoe UI Light"/>
              </a:rPr>
              <a:t>Click to edit Master text styles</a:t>
            </a:r>
            <a:endParaRPr lang="en-US" sz="3530" b="0" strike="noStrike" spc="-1">
              <a:solidFill>
                <a:schemeClr val="dk1"/>
              </a:solidFill>
              <a:latin typeface="Segoe UI Light"/>
            </a:endParaRPr>
          </a:p>
          <a:p>
            <a:pPr marL="448200" lvl="1" indent="-223920" defTabSz="914400">
              <a:lnSpc>
                <a:spcPct val="90000"/>
              </a:lnSpc>
              <a:spcBef>
                <a:spcPts val="550"/>
              </a:spcBef>
              <a:buClr>
                <a:srgbClr val="505050"/>
              </a:buClr>
              <a:buSzPct val="90000"/>
              <a:buFont typeface="Wingdings" charset="2"/>
              <a:buChar char=""/>
            </a:pPr>
            <a:r>
              <a:rPr lang="en-US" sz="2740" b="0" strike="noStrike" spc="-1">
                <a:solidFill>
                  <a:srgbClr val="000000"/>
                </a:solidFill>
                <a:latin typeface="Segoe UI Light"/>
              </a:rPr>
              <a:t>Second level</a:t>
            </a:r>
            <a:endParaRPr lang="en-US" sz="2740" b="0" strike="noStrike" spc="-1">
              <a:solidFill>
                <a:schemeClr val="dk1"/>
              </a:solidFill>
              <a:latin typeface="Segoe UI Light"/>
            </a:endParaRPr>
          </a:p>
          <a:p>
            <a:pPr marL="672120" lvl="2" indent="-223920" defTabSz="914400">
              <a:lnSpc>
                <a:spcPct val="90000"/>
              </a:lnSpc>
              <a:spcBef>
                <a:spcPts val="471"/>
              </a:spcBef>
              <a:buClr>
                <a:srgbClr val="505050"/>
              </a:buClr>
              <a:buSzPct val="90000"/>
              <a:buFont typeface="Wingdings" charset="2"/>
              <a:buChar char=""/>
            </a:pPr>
            <a:r>
              <a:rPr lang="en-US" sz="2360" b="0" strike="noStrike" spc="-1">
                <a:solidFill>
                  <a:srgbClr val="000000"/>
                </a:solidFill>
                <a:latin typeface="Segoe UI Light"/>
              </a:rPr>
              <a:t>Third level</a:t>
            </a:r>
            <a:endParaRPr lang="en-US" sz="2360" b="0" strike="noStrike" spc="-1">
              <a:solidFill>
                <a:schemeClr val="dk1"/>
              </a:solidFill>
              <a:latin typeface="Segoe UI Light"/>
            </a:endParaRPr>
          </a:p>
          <a:p>
            <a:pPr marL="896400" lvl="3" indent="-223920" defTabSz="914400">
              <a:lnSpc>
                <a:spcPct val="90000"/>
              </a:lnSpc>
              <a:spcBef>
                <a:spcPts val="431"/>
              </a:spcBef>
              <a:buClr>
                <a:srgbClr val="505050"/>
              </a:buClr>
              <a:buSzPct val="90000"/>
              <a:buFont typeface="Wingdings" charset="2"/>
              <a:buChar char=""/>
            </a:pPr>
            <a:r>
              <a:rPr lang="en-US" sz="2150" b="0" strike="noStrike" spc="-1">
                <a:solidFill>
                  <a:srgbClr val="000000"/>
                </a:solidFill>
                <a:latin typeface="Segoe UI Light"/>
              </a:rPr>
              <a:t>Fourth level</a:t>
            </a:r>
            <a:endParaRPr lang="en-US" sz="2150" b="0" strike="noStrike" spc="-1">
              <a:solidFill>
                <a:schemeClr val="dk1"/>
              </a:solidFill>
              <a:latin typeface="Segoe UI Light"/>
            </a:endParaRPr>
          </a:p>
          <a:p>
            <a:pPr marL="1120320" lvl="4" indent="-223920" defTabSz="914400">
              <a:lnSpc>
                <a:spcPct val="90000"/>
              </a:lnSpc>
              <a:spcBef>
                <a:spcPts val="431"/>
              </a:spcBef>
              <a:buClr>
                <a:srgbClr val="505050"/>
              </a:buClr>
              <a:buSzPct val="90000"/>
              <a:buFont typeface="Wingdings" charset="2"/>
              <a:buChar char=""/>
            </a:pPr>
            <a:r>
              <a:rPr lang="en-US" sz="2150" b="0" strike="noStrike" spc="-1">
                <a:solidFill>
                  <a:srgbClr val="000000"/>
                </a:solidFill>
                <a:latin typeface="Segoe UI Light"/>
              </a:rPr>
              <a:t>Fifth level</a:t>
            </a:r>
            <a:endParaRPr lang="en-US" sz="215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7" name="PlaceHolder 2"/>
          <p:cNvSpPr>
            <a:spLocks noGrp="1"/>
          </p:cNvSpPr>
          <p:nvPr>
            <p:ph type="body"/>
          </p:nvPr>
        </p:nvSpPr>
        <p:spPr>
          <a:xfrm>
            <a:off x="838080" y="1825560"/>
            <a:ext cx="10515240" cy="4350960"/>
          </a:xfrm>
          <a:prstGeom prst="rect">
            <a:avLst/>
          </a:prstGeom>
          <a:noFill/>
          <a:ln w="0">
            <a:noFill/>
          </a:ln>
        </p:spPr>
        <p:txBody>
          <a:bodyPr vert="eaVert"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8" name="PlaceHolder 3"/>
          <p:cNvSpPr>
            <a:spLocks noGrp="1"/>
          </p:cNvSpPr>
          <p:nvPr>
            <p:ph type="dt" idx="4"/>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&lt;date/heure&gt;</a:t>
            </a:r>
            <a:endParaRPr lang="fr-FR" sz="1200" b="0" strike="noStrike" spc="-1">
              <a:solidFill>
                <a:srgbClr val="000000"/>
              </a:solidFill>
              <a:latin typeface="Times New Roman"/>
            </a:endParaRPr>
          </a:p>
        </p:txBody>
      </p:sp>
      <p:sp>
        <p:nvSpPr>
          <p:cNvPr id="9" name="PlaceHolder 4"/>
          <p:cNvSpPr>
            <a:spLocks noGrp="1"/>
          </p:cNvSpPr>
          <p:nvPr>
            <p:ph type="ftr" idx="5"/>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&lt;pied de page&gt;</a:t>
            </a:r>
          </a:p>
        </p:txBody>
      </p:sp>
      <p:sp>
        <p:nvSpPr>
          <p:cNvPr id="10" name="PlaceHolder 5"/>
          <p:cNvSpPr>
            <a:spLocks noGrp="1"/>
          </p:cNvSpPr>
          <p:nvPr>
            <p:ph type="sldNum" idx="6"/>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E3F3719E-D001-4502-A2F2-90D2F09E04B7}" type="slidenum">
              <a:rPr lang="en-US" sz="1200" b="0" strike="noStrike" spc="-1">
                <a:solidFill>
                  <a:schemeClr val="dk1">
                    <a:tint val="75000"/>
                  </a:schemeClr>
                </a:solidFill>
                <a:latin typeface="Calibri"/>
              </a:rPr>
              <a:t>‹N°›</a:t>
            </a:fld>
            <a:endParaRPr lang="fr-F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8" name="Picture 5"/>
          <p:cNvPicPr/>
          <p:nvPr/>
        </p:nvPicPr>
        <p:blipFill>
          <a:blip r:embed="rId3"/>
          <a:stretch/>
        </p:blipFill>
        <p:spPr>
          <a:xfrm>
            <a:off x="0" y="0"/>
            <a:ext cx="12191760" cy="6857640"/>
          </a:xfrm>
          <a:prstGeom prst="rect">
            <a:avLst/>
          </a:prstGeom>
          <a:ln w="0">
            <a:noFill/>
          </a:ln>
        </p:spPr>
      </p:pic>
      <p:sp>
        <p:nvSpPr>
          <p:cNvPr id="79" name="Rectangle 12"/>
          <p:cNvSpPr/>
          <p:nvPr/>
        </p:nvSpPr>
        <p:spPr>
          <a:xfrm>
            <a:off x="267840" y="2084040"/>
            <a:ext cx="6274440" cy="3585960"/>
          </a:xfrm>
          <a:prstGeom prst="rect">
            <a:avLst/>
          </a:prstGeom>
          <a:solidFill>
            <a:srgbClr val="FFFFFF">
              <a:alpha val="75000"/>
            </a:srgbClr>
          </a:solidFill>
          <a:ln>
            <a:noFill/>
          </a:ln>
        </p:spPr>
        <p:style>
          <a:lnRef idx="1">
            <a:schemeClr val="accent2"/>
          </a:lnRef>
          <a:fillRef idx="3">
            <a:schemeClr val="accent2"/>
          </a:fillRef>
          <a:effectRef idx="2">
            <a:schemeClr val="accent2"/>
          </a:effectRef>
          <a:fontRef idx="minor"/>
        </p:style>
        <p:txBody>
          <a:bodyPr horzOverflow="overflow" lIns="179280" tIns="143280" rIns="179280" bIns="143280" numCol="1" spcCol="0" anchor="t">
            <a:noAutofit/>
          </a:bodyPr>
          <a:lstStyle/>
          <a:p>
            <a:pPr algn="ctr" defTabSz="914040">
              <a:lnSpc>
                <a:spcPct val="90000"/>
              </a:lnSpc>
            </a:pPr>
            <a:endParaRPr lang="en-US" sz="2360" b="0" strike="noStrike" spc="-1">
              <a:solidFill>
                <a:srgbClr val="FFFFFF"/>
              </a:solidFill>
              <a:latin typeface="Segoe UI Semilight"/>
              <a:ea typeface="Segoe UI"/>
            </a:endParaRPr>
          </a:p>
        </p:txBody>
      </p:sp>
      <p:sp>
        <p:nvSpPr>
          <p:cNvPr id="80" name="PlaceHolder 1"/>
          <p:cNvSpPr>
            <a:spLocks noGrp="1"/>
          </p:cNvSpPr>
          <p:nvPr>
            <p:ph type="title"/>
          </p:nvPr>
        </p:nvSpPr>
        <p:spPr>
          <a:xfrm>
            <a:off x="269280" y="2077920"/>
            <a:ext cx="6274440" cy="179280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a:rPr>
              <a:t>Presentation title</a:t>
            </a:r>
            <a:endParaRPr lang="en-US" sz="4710" b="0" strike="noStrike" spc="-1">
              <a:solidFill>
                <a:schemeClr val="dk1"/>
              </a:solidFill>
              <a:latin typeface="Segoe UI Semilight"/>
            </a:endParaRPr>
          </a:p>
        </p:txBody>
      </p:sp>
      <p:sp>
        <p:nvSpPr>
          <p:cNvPr id="81" name="PlaceHolder 2"/>
          <p:cNvSpPr>
            <a:spLocks noGrp="1"/>
          </p:cNvSpPr>
          <p:nvPr>
            <p:ph type="body"/>
          </p:nvPr>
        </p:nvSpPr>
        <p:spPr>
          <a:xfrm>
            <a:off x="267840" y="3877200"/>
            <a:ext cx="6276240" cy="4197240"/>
          </a:xfrm>
          <a:prstGeom prst="rect">
            <a:avLst/>
          </a:prstGeom>
          <a:noFill/>
          <a:ln w="0">
            <a:noFill/>
          </a:ln>
        </p:spPr>
        <p:txBody>
          <a:bodyPr lIns="164520" tIns="109800" rIns="164520" bIns="109800" anchor="t">
            <a:noAutofit/>
          </a:bodyPr>
          <a:lstStyle/>
          <a:p>
            <a:pPr indent="0" defTabSz="914400">
              <a:lnSpc>
                <a:spcPct val="90000"/>
              </a:lnSpc>
              <a:buNone/>
              <a:tabLst>
                <a:tab pos="0" algn="l"/>
              </a:tabLst>
            </a:pPr>
            <a:r>
              <a:rPr lang="en-US" sz="3140" b="0" strike="noStrike" spc="-1">
                <a:solidFill>
                  <a:srgbClr val="000000"/>
                </a:solidFill>
                <a:latin typeface="Segoe UI Semilight"/>
              </a:rPr>
              <a:t>Speaker name</a:t>
            </a:r>
            <a:endParaRPr lang="en-US" sz="3140" b="0" strike="noStrike" spc="-1">
              <a:solidFill>
                <a:schemeClr val="dk1"/>
              </a:solidFill>
              <a:latin typeface="Segoe UI Light"/>
            </a:endParaRPr>
          </a:p>
        </p:txBody>
      </p:sp>
      <p:pic>
        <p:nvPicPr>
          <p:cNvPr id="82" name="Picture 9"/>
          <p:cNvPicPr/>
          <p:nvPr/>
        </p:nvPicPr>
        <p:blipFill>
          <a:blip r:embed="rId4"/>
          <a:stretch/>
        </p:blipFill>
        <p:spPr>
          <a:xfrm>
            <a:off x="259200" y="5972400"/>
            <a:ext cx="1818720" cy="668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3" name="Picture 1"/>
          <p:cNvPicPr/>
          <p:nvPr/>
        </p:nvPicPr>
        <p:blipFill>
          <a:blip r:embed="rId3"/>
          <a:srcRect l="-15"/>
          <a:stretch/>
        </p:blipFill>
        <p:spPr>
          <a:xfrm>
            <a:off x="-1800" y="0"/>
            <a:ext cx="12193200" cy="6854760"/>
          </a:xfrm>
          <a:prstGeom prst="rect">
            <a:avLst/>
          </a:prstGeom>
          <a:ln w="0">
            <a:noFill/>
          </a:ln>
        </p:spPr>
      </p:pic>
      <p:sp>
        <p:nvSpPr>
          <p:cNvPr id="84" name="Rectangle 12"/>
          <p:cNvSpPr/>
          <p:nvPr/>
        </p:nvSpPr>
        <p:spPr>
          <a:xfrm>
            <a:off x="267840" y="2084040"/>
            <a:ext cx="6158160" cy="3136320"/>
          </a:xfrm>
          <a:prstGeom prst="rect">
            <a:avLst/>
          </a:prstGeom>
          <a:solidFill>
            <a:srgbClr val="FFFFFF">
              <a:alpha val="75000"/>
            </a:srgbClr>
          </a:solidFill>
          <a:ln>
            <a:noFill/>
          </a:ln>
        </p:spPr>
        <p:style>
          <a:lnRef idx="1">
            <a:schemeClr val="accent2"/>
          </a:lnRef>
          <a:fillRef idx="3">
            <a:schemeClr val="accent2"/>
          </a:fillRef>
          <a:effectRef idx="2">
            <a:schemeClr val="accent2"/>
          </a:effectRef>
          <a:fontRef idx="minor"/>
        </p:style>
        <p:txBody>
          <a:bodyPr horzOverflow="overflow" lIns="179280" tIns="143280" rIns="179280" bIns="143280" numCol="1" spcCol="0" anchor="t">
            <a:noAutofit/>
          </a:bodyPr>
          <a:lstStyle/>
          <a:p>
            <a:pPr algn="ctr" defTabSz="914040">
              <a:lnSpc>
                <a:spcPct val="90000"/>
              </a:lnSpc>
            </a:pPr>
            <a:endParaRPr lang="en-US" sz="2360" b="0" strike="noStrike" spc="-1">
              <a:solidFill>
                <a:srgbClr val="FFFFFF"/>
              </a:solidFill>
              <a:latin typeface="Segoe UI Semilight"/>
              <a:ea typeface="Segoe UI"/>
            </a:endParaRPr>
          </a:p>
        </p:txBody>
      </p:sp>
      <p:sp>
        <p:nvSpPr>
          <p:cNvPr id="85" name="PlaceHolder 1"/>
          <p:cNvSpPr>
            <a:spLocks noGrp="1"/>
          </p:cNvSpPr>
          <p:nvPr>
            <p:ph type="title"/>
          </p:nvPr>
        </p:nvSpPr>
        <p:spPr>
          <a:xfrm>
            <a:off x="269280" y="2077920"/>
            <a:ext cx="6156720" cy="80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a:rPr>
              <a:t>Presentation title</a:t>
            </a:r>
            <a:endParaRPr lang="en-US" sz="4710" b="0" strike="noStrike" spc="-1">
              <a:solidFill>
                <a:schemeClr val="dk1"/>
              </a:solidFill>
              <a:latin typeface="Segoe UI Semilight"/>
            </a:endParaRPr>
          </a:p>
        </p:txBody>
      </p:sp>
      <p:sp>
        <p:nvSpPr>
          <p:cNvPr id="86" name="PlaceHolder 2"/>
          <p:cNvSpPr>
            <a:spLocks noGrp="1"/>
          </p:cNvSpPr>
          <p:nvPr>
            <p:ph type="body"/>
          </p:nvPr>
        </p:nvSpPr>
        <p:spPr>
          <a:xfrm>
            <a:off x="267840" y="2894040"/>
            <a:ext cx="6158160" cy="4197240"/>
          </a:xfrm>
          <a:prstGeom prst="rect">
            <a:avLst/>
          </a:prstGeom>
          <a:noFill/>
          <a:ln w="0">
            <a:noFill/>
          </a:ln>
        </p:spPr>
        <p:txBody>
          <a:bodyPr lIns="164520" tIns="109800" rIns="164520" bIns="109800" anchor="t">
            <a:noAutofit/>
          </a:bodyPr>
          <a:lstStyle/>
          <a:p>
            <a:pPr indent="0" defTabSz="914400">
              <a:lnSpc>
                <a:spcPct val="90000"/>
              </a:lnSpc>
              <a:buNone/>
              <a:tabLst>
                <a:tab pos="0" algn="l"/>
              </a:tabLst>
            </a:pPr>
            <a:r>
              <a:rPr lang="en-US" sz="3140" b="0" strike="noStrike" spc="-1">
                <a:solidFill>
                  <a:srgbClr val="000000"/>
                </a:solidFill>
                <a:latin typeface="Segoe UI Semilight"/>
              </a:rPr>
              <a:t>Speaker name</a:t>
            </a:r>
            <a:endParaRPr lang="en-US" sz="3140" b="0" strike="noStrike" spc="-1">
              <a:solidFill>
                <a:schemeClr val="dk1"/>
              </a:solidFill>
              <a:latin typeface="Segoe UI Light"/>
            </a:endParaRPr>
          </a:p>
        </p:txBody>
      </p:sp>
      <p:pic>
        <p:nvPicPr>
          <p:cNvPr id="87" name="Picture 9"/>
          <p:cNvPicPr/>
          <p:nvPr/>
        </p:nvPicPr>
        <p:blipFill>
          <a:blip r:embed="rId4"/>
          <a:stretch/>
        </p:blipFill>
        <p:spPr>
          <a:xfrm>
            <a:off x="259200" y="5972400"/>
            <a:ext cx="1818720" cy="668880"/>
          </a:xfrm>
          <a:prstGeom prst="rect">
            <a:avLst/>
          </a:prstGeom>
          <a:ln w="0">
            <a:noFill/>
          </a:ln>
        </p:spPr>
      </p:pic>
      <p:sp>
        <p:nvSpPr>
          <p:cNvPr id="88" name="PlaceHolder 3"/>
          <p:cNvSpPr>
            <a:spLocks noGrp="1"/>
          </p:cNvSpPr>
          <p:nvPr>
            <p:ph type="body"/>
          </p:nvPr>
        </p:nvSpPr>
        <p:spPr>
          <a:xfrm>
            <a:off x="267840" y="4168800"/>
            <a:ext cx="6158160" cy="4197240"/>
          </a:xfrm>
          <a:prstGeom prst="rect">
            <a:avLst/>
          </a:prstGeom>
          <a:noFill/>
          <a:ln w="0">
            <a:noFill/>
          </a:ln>
        </p:spPr>
        <p:txBody>
          <a:bodyPr lIns="164520" tIns="109800" rIns="164520" bIns="109800" anchor="t">
            <a:noAutofit/>
          </a:bodyPr>
          <a:lstStyle/>
          <a:p>
            <a:pPr indent="0" defTabSz="914400">
              <a:lnSpc>
                <a:spcPct val="90000"/>
              </a:lnSpc>
              <a:buNone/>
              <a:tabLst>
                <a:tab pos="0" algn="l"/>
              </a:tabLst>
            </a:pPr>
            <a:r>
              <a:rPr lang="en-US" sz="3140" b="0" strike="noStrike" spc="-1">
                <a:solidFill>
                  <a:srgbClr val="000000"/>
                </a:solidFill>
                <a:latin typeface="Segoe UI Semilight"/>
              </a:rPr>
              <a:t>Speaker name</a:t>
            </a:r>
            <a:endParaRPr lang="en-US" sz="314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540720" y="517320"/>
            <a:ext cx="1101492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a:rPr>
              <a:t>Click to edit Master title style</a:t>
            </a:r>
            <a:endParaRPr lang="en-US" sz="4710" b="0" strike="noStrike" spc="-1">
              <a:solidFill>
                <a:schemeClr val="dk1"/>
              </a:solidFill>
              <a:latin typeface="Segoe UI Semilight"/>
            </a:endParaRPr>
          </a:p>
        </p:txBody>
      </p:sp>
      <p:sp>
        <p:nvSpPr>
          <p:cNvPr id="90" name="PlaceHolder 2"/>
          <p:cNvSpPr>
            <a:spLocks noGrp="1"/>
          </p:cNvSpPr>
          <p:nvPr>
            <p:ph type="body"/>
          </p:nvPr>
        </p:nvSpPr>
        <p:spPr>
          <a:xfrm>
            <a:off x="540720" y="1657440"/>
            <a:ext cx="5378040" cy="4160520"/>
          </a:xfrm>
          <a:prstGeom prst="rect">
            <a:avLst/>
          </a:prstGeom>
          <a:noFill/>
          <a:ln w="0">
            <a:noFill/>
          </a:ln>
        </p:spPr>
        <p:txBody>
          <a:bodyPr lIns="146160" tIns="91440" rIns="146160" bIns="91440" anchor="t">
            <a:noAutofit/>
          </a:bodyPr>
          <a:lstStyle/>
          <a:p>
            <a:pPr indent="0" defTabSz="914400">
              <a:lnSpc>
                <a:spcPct val="90000"/>
              </a:lnSpc>
              <a:spcBef>
                <a:spcPts val="1199"/>
              </a:spcBef>
              <a:buNone/>
              <a:tabLst>
                <a:tab pos="0" algn="l"/>
              </a:tabLst>
            </a:pPr>
            <a:r>
              <a:rPr lang="en-US" sz="2940" b="0" strike="noStrike" spc="-1">
                <a:solidFill>
                  <a:srgbClr val="000000"/>
                </a:solidFill>
                <a:latin typeface="Segoe UI Semilight"/>
              </a:rPr>
              <a:t>Click to edit Master text styles</a:t>
            </a:r>
            <a:endParaRPr lang="en-US" sz="2940" b="0" strike="noStrike" spc="-1">
              <a:solidFill>
                <a:schemeClr val="dk1"/>
              </a:solidFill>
              <a:latin typeface="Segoe UI Light"/>
            </a:endParaRPr>
          </a:p>
          <a:p>
            <a:pPr marL="250560" indent="0" defTabSz="914400">
              <a:lnSpc>
                <a:spcPct val="90000"/>
              </a:lnSpc>
              <a:spcBef>
                <a:spcPts val="471"/>
              </a:spcBef>
              <a:buNone/>
              <a:tabLst>
                <a:tab pos="0" algn="l"/>
              </a:tabLst>
            </a:pPr>
            <a:r>
              <a:rPr lang="en-US" sz="2360" b="0" strike="noStrike" spc="-1">
                <a:solidFill>
                  <a:srgbClr val="000000"/>
                </a:solidFill>
                <a:latin typeface="Segoe UI Light"/>
              </a:rPr>
              <a:t>Second level</a:t>
            </a:r>
            <a:endParaRPr lang="en-US" sz="2360" b="0" strike="noStrike" spc="-1">
              <a:solidFill>
                <a:schemeClr val="dk1"/>
              </a:solidFill>
              <a:latin typeface="Segoe UI Light"/>
            </a:endParaRPr>
          </a:p>
          <a:p>
            <a:pPr marL="442080" indent="0" defTabSz="914400">
              <a:lnSpc>
                <a:spcPct val="90000"/>
              </a:lnSpc>
              <a:spcBef>
                <a:spcPts val="431"/>
              </a:spcBef>
              <a:buNone/>
              <a:tabLst>
                <a:tab pos="0" algn="l"/>
              </a:tabLst>
            </a:pPr>
            <a:r>
              <a:rPr lang="en-US" sz="2150" b="0" strike="noStrike" spc="-1">
                <a:solidFill>
                  <a:srgbClr val="000000"/>
                </a:solidFill>
                <a:latin typeface="Segoe UI Light"/>
              </a:rPr>
              <a:t>Third level</a:t>
            </a:r>
            <a:endParaRPr lang="en-US" sz="2150" b="0" strike="noStrike" spc="-1">
              <a:solidFill>
                <a:schemeClr val="dk1"/>
              </a:solidFill>
              <a:latin typeface="Segoe UI Light"/>
            </a:endParaRPr>
          </a:p>
          <a:p>
            <a:pPr marL="639720" indent="0" defTabSz="914400">
              <a:lnSpc>
                <a:spcPct val="90000"/>
              </a:lnSpc>
              <a:spcBef>
                <a:spcPts val="431"/>
              </a:spcBef>
              <a:buNone/>
              <a:tabLst>
                <a:tab pos="0" algn="l"/>
              </a:tabLst>
            </a:pPr>
            <a:r>
              <a:rPr lang="en-US" sz="2150" b="0" strike="noStrike" spc="-1">
                <a:solidFill>
                  <a:srgbClr val="000000"/>
                </a:solidFill>
                <a:latin typeface="Segoe UI Light"/>
              </a:rPr>
              <a:t>Fourth level</a:t>
            </a:r>
            <a:endParaRPr lang="en-US" sz="2150" b="0" strike="noStrike" spc="-1">
              <a:solidFill>
                <a:schemeClr val="dk1"/>
              </a:solidFill>
              <a:latin typeface="Segoe UI Light"/>
            </a:endParaRPr>
          </a:p>
          <a:p>
            <a:pPr marL="837360" indent="0" defTabSz="914400">
              <a:lnSpc>
                <a:spcPct val="90000"/>
              </a:lnSpc>
              <a:spcBef>
                <a:spcPts val="431"/>
              </a:spcBef>
              <a:buNone/>
              <a:tabLst>
                <a:tab pos="0" algn="l"/>
              </a:tabLst>
            </a:pPr>
            <a:r>
              <a:rPr lang="en-US" sz="2150" b="0" strike="noStrike" spc="-1">
                <a:solidFill>
                  <a:srgbClr val="000000"/>
                </a:solidFill>
                <a:latin typeface="Segoe UI Light"/>
              </a:rPr>
              <a:t>Fifth level</a:t>
            </a:r>
            <a:endParaRPr lang="en-US" sz="2150" b="0" strike="noStrike" spc="-1">
              <a:solidFill>
                <a:schemeClr val="dk1"/>
              </a:solidFill>
              <a:latin typeface="Segoe UI Light"/>
            </a:endParaRPr>
          </a:p>
        </p:txBody>
      </p:sp>
      <p:sp>
        <p:nvSpPr>
          <p:cNvPr id="91" name="PlaceHolder 3"/>
          <p:cNvSpPr>
            <a:spLocks noGrp="1"/>
          </p:cNvSpPr>
          <p:nvPr>
            <p:ph type="body"/>
          </p:nvPr>
        </p:nvSpPr>
        <p:spPr>
          <a:xfrm>
            <a:off x="6177600" y="1657440"/>
            <a:ext cx="5378040" cy="4160520"/>
          </a:xfrm>
          <a:prstGeom prst="rect">
            <a:avLst/>
          </a:prstGeom>
          <a:noFill/>
          <a:ln w="0">
            <a:noFill/>
          </a:ln>
        </p:spPr>
        <p:txBody>
          <a:bodyPr lIns="146160" tIns="91440" rIns="146160" bIns="91440" anchor="t">
            <a:noAutofit/>
          </a:bodyPr>
          <a:lstStyle/>
          <a:p>
            <a:pPr marL="504360" indent="-504360" defTabSz="914400">
              <a:lnSpc>
                <a:spcPct val="90000"/>
              </a:lnSpc>
              <a:spcBef>
                <a:spcPts val="1199"/>
              </a:spcBef>
              <a:buNone/>
              <a:tabLst>
                <a:tab pos="0" algn="l"/>
              </a:tabLst>
            </a:pPr>
            <a:r>
              <a:rPr lang="en-US" sz="2940" b="0" strike="noStrike" spc="-1">
                <a:solidFill>
                  <a:srgbClr val="000000"/>
                </a:solidFill>
                <a:latin typeface="Segoe UI Semilight"/>
              </a:rPr>
              <a:t>Click to edit Master text styles</a:t>
            </a:r>
            <a:endParaRPr lang="en-US" sz="2940" b="0" strike="noStrike" spc="-1">
              <a:solidFill>
                <a:schemeClr val="dk1"/>
              </a:solidFill>
              <a:latin typeface="Segoe UI Light"/>
            </a:endParaRPr>
          </a:p>
          <a:p>
            <a:pPr marL="504360" indent="-504360" defTabSz="914400">
              <a:lnSpc>
                <a:spcPct val="90000"/>
              </a:lnSpc>
              <a:spcBef>
                <a:spcPts val="1199"/>
              </a:spcBef>
              <a:buNone/>
              <a:tabLst>
                <a:tab pos="0" algn="l"/>
              </a:tabLst>
            </a:pPr>
            <a:r>
              <a:rPr lang="en-US" sz="2360" b="0" strike="noStrike" spc="-1">
                <a:solidFill>
                  <a:srgbClr val="000000"/>
                </a:solidFill>
                <a:latin typeface="Segoe UI Semilight"/>
              </a:rPr>
              <a:t>Second level</a:t>
            </a:r>
            <a:endParaRPr lang="en-US" sz="2360" b="0" strike="noStrike" spc="-1">
              <a:solidFill>
                <a:schemeClr val="dk1"/>
              </a:solidFill>
              <a:latin typeface="Segoe UI Light"/>
            </a:endParaRPr>
          </a:p>
          <a:p>
            <a:pPr marL="504360" indent="-504360" defTabSz="914400">
              <a:lnSpc>
                <a:spcPct val="90000"/>
              </a:lnSpc>
              <a:spcBef>
                <a:spcPts val="1199"/>
              </a:spcBef>
              <a:buNone/>
              <a:tabLst>
                <a:tab pos="0" algn="l"/>
              </a:tabLst>
            </a:pPr>
            <a:r>
              <a:rPr lang="en-US" sz="2150" b="0" strike="noStrike" spc="-1">
                <a:solidFill>
                  <a:srgbClr val="000000"/>
                </a:solidFill>
                <a:latin typeface="Segoe UI Semilight"/>
              </a:rPr>
              <a:t>Third level</a:t>
            </a:r>
            <a:endParaRPr lang="en-US" sz="2150" b="0" strike="noStrike" spc="-1">
              <a:solidFill>
                <a:schemeClr val="dk1"/>
              </a:solidFill>
              <a:latin typeface="Segoe UI Light"/>
            </a:endParaRPr>
          </a:p>
          <a:p>
            <a:pPr marL="504360" indent="-504360" defTabSz="914400">
              <a:lnSpc>
                <a:spcPct val="90000"/>
              </a:lnSpc>
              <a:spcBef>
                <a:spcPts val="1199"/>
              </a:spcBef>
              <a:buNone/>
              <a:tabLst>
                <a:tab pos="0" algn="l"/>
              </a:tabLst>
            </a:pPr>
            <a:r>
              <a:rPr lang="en-US" sz="2150" b="0" strike="noStrike" spc="-1">
                <a:solidFill>
                  <a:srgbClr val="000000"/>
                </a:solidFill>
                <a:latin typeface="Segoe UI Semilight"/>
              </a:rPr>
              <a:t>Fourth level</a:t>
            </a:r>
            <a:endParaRPr lang="en-US" sz="2150" b="0" strike="noStrike" spc="-1">
              <a:solidFill>
                <a:schemeClr val="dk1"/>
              </a:solidFill>
              <a:latin typeface="Segoe UI Light"/>
            </a:endParaRPr>
          </a:p>
          <a:p>
            <a:pPr marL="504360" indent="-504360" defTabSz="914400">
              <a:lnSpc>
                <a:spcPct val="90000"/>
              </a:lnSpc>
              <a:spcBef>
                <a:spcPts val="1199"/>
              </a:spcBef>
              <a:buNone/>
              <a:tabLst>
                <a:tab pos="0" algn="l"/>
              </a:tabLst>
            </a:pPr>
            <a:r>
              <a:rPr lang="en-US" sz="2150" b="0" strike="noStrike" spc="-1">
                <a:solidFill>
                  <a:srgbClr val="000000"/>
                </a:solidFill>
                <a:latin typeface="Segoe UI Semilight"/>
              </a:rPr>
              <a:t>Fifth level</a:t>
            </a:r>
            <a:endParaRPr lang="en-US" sz="215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 name="PlaceHolder 1"/>
          <p:cNvSpPr>
            <a:spLocks noGrp="1"/>
          </p:cNvSpPr>
          <p:nvPr>
            <p:ph type="body"/>
          </p:nvPr>
        </p:nvSpPr>
        <p:spPr>
          <a:xfrm>
            <a:off x="0" y="0"/>
            <a:ext cx="12191760" cy="67320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chemeClr val="dk1"/>
                </a:solidFill>
                <a:latin typeface="Segoe UI Light"/>
              </a:rPr>
              <a:t>Cliquez pour éditer le format du plan de texte</a:t>
            </a:r>
          </a:p>
          <a:p>
            <a:pPr marL="864000" lvl="1" indent="-324000">
              <a:lnSpc>
                <a:spcPct val="90000"/>
              </a:lnSpc>
              <a:spcBef>
                <a:spcPts val="1134"/>
              </a:spcBef>
              <a:buClr>
                <a:srgbClr val="000000"/>
              </a:buClr>
              <a:buSzPct val="75000"/>
              <a:buFont typeface="Symbol" charset="2"/>
              <a:buChar char=""/>
            </a:pPr>
            <a:r>
              <a:rPr lang="en-US" sz="1800" b="0" strike="noStrike" spc="-1">
                <a:solidFill>
                  <a:schemeClr val="dk1"/>
                </a:solidFill>
                <a:latin typeface="Segoe UI Light"/>
              </a:rPr>
              <a:t>Second niveau de plan</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Segoe UI Light"/>
              </a:rPr>
              <a:t>Troisième niveau de plan</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Segoe UI Light"/>
              </a:rPr>
              <a:t>Quatrième niveau de plan</a:t>
            </a:r>
          </a:p>
          <a:p>
            <a:pPr marL="2160000" lvl="4" indent="-216000">
              <a:lnSpc>
                <a:spcPct val="90000"/>
              </a:lnSpc>
              <a:spcBef>
                <a:spcPts val="283"/>
              </a:spcBef>
              <a:buClr>
                <a:srgbClr val="000000"/>
              </a:buClr>
              <a:buSzPct val="45000"/>
              <a:buFont typeface="Wingdings" charset="2"/>
              <a:buChar char=""/>
            </a:pPr>
            <a:r>
              <a:rPr lang="en-US" sz="1800" b="0" strike="noStrike" spc="-1">
                <a:solidFill>
                  <a:schemeClr val="dk1"/>
                </a:solidFill>
                <a:latin typeface="Segoe UI Light"/>
              </a:rPr>
              <a:t>Cinquième niveau de plan</a:t>
            </a:r>
          </a:p>
          <a:p>
            <a:pPr marL="2592000" lvl="5" indent="-216000">
              <a:lnSpc>
                <a:spcPct val="90000"/>
              </a:lnSpc>
              <a:spcBef>
                <a:spcPts val="283"/>
              </a:spcBef>
              <a:buClr>
                <a:srgbClr val="000000"/>
              </a:buClr>
              <a:buSzPct val="45000"/>
              <a:buFont typeface="Wingdings" charset="2"/>
              <a:buChar char=""/>
            </a:pPr>
            <a:r>
              <a:rPr lang="en-US" sz="1800" b="0" strike="noStrike" spc="-1">
                <a:solidFill>
                  <a:schemeClr val="dk1"/>
                </a:solidFill>
                <a:latin typeface="Segoe UI Light"/>
              </a:rPr>
              <a:t>Sixième niveau de plan</a:t>
            </a:r>
          </a:p>
          <a:p>
            <a:pPr marL="3024000" lvl="6" indent="-216000">
              <a:lnSpc>
                <a:spcPct val="90000"/>
              </a:lnSpc>
              <a:spcBef>
                <a:spcPts val="283"/>
              </a:spcBef>
              <a:buClr>
                <a:srgbClr val="000000"/>
              </a:buClr>
              <a:buSzPct val="45000"/>
              <a:buFont typeface="Wingdings" charset="2"/>
              <a:buChar char=""/>
            </a:pPr>
            <a:r>
              <a:rPr lang="en-US" sz="1800" b="0" strike="noStrike" spc="-1">
                <a:solidFill>
                  <a:schemeClr val="dk1"/>
                </a:solidFill>
                <a:latin typeface="Segoe UI Light"/>
              </a:rPr>
              <a:t>Septième niveau de plan</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93" name="PlaceHolder 1"/>
          <p:cNvSpPr>
            <a:spLocks noGrp="1"/>
          </p:cNvSpPr>
          <p:nvPr>
            <p:ph type="title"/>
          </p:nvPr>
        </p:nvSpPr>
        <p:spPr>
          <a:xfrm>
            <a:off x="269280" y="2084040"/>
            <a:ext cx="8964000" cy="1792800"/>
          </a:xfrm>
          <a:prstGeom prst="rect">
            <a:avLst/>
          </a:prstGeom>
          <a:noFill/>
          <a:ln w="0">
            <a:noFill/>
          </a:ln>
        </p:spPr>
        <p:txBody>
          <a:bodyPr lIns="146160" tIns="91440" rIns="146160" bIns="91440" anchor="t">
            <a:noAutofit/>
          </a:bodyPr>
          <a:lstStyle/>
          <a:p>
            <a:pPr indent="0" defTabSz="914400">
              <a:lnSpc>
                <a:spcPct val="90000"/>
              </a:lnSpc>
              <a:buNone/>
            </a:pPr>
            <a:r>
              <a:rPr lang="en-US" sz="5300" b="0" strike="noStrike" spc="-100">
                <a:solidFill>
                  <a:srgbClr val="FFFFFF"/>
                </a:solidFill>
                <a:latin typeface="Segoe UI"/>
              </a:rPr>
              <a:t>Presentation title</a:t>
            </a:r>
            <a:endParaRPr lang="en-US" sz="5300" b="0" strike="noStrike" spc="-1">
              <a:solidFill>
                <a:schemeClr val="dk1"/>
              </a:solidFill>
              <a:latin typeface="Segoe UI Semilight"/>
            </a:endParaRPr>
          </a:p>
        </p:txBody>
      </p:sp>
      <p:sp>
        <p:nvSpPr>
          <p:cNvPr id="94" name="PlaceHolder 2"/>
          <p:cNvSpPr>
            <a:spLocks noGrp="1"/>
          </p:cNvSpPr>
          <p:nvPr>
            <p:ph type="body"/>
          </p:nvPr>
        </p:nvSpPr>
        <p:spPr>
          <a:xfrm>
            <a:off x="269280" y="3878640"/>
            <a:ext cx="7170840" cy="1792080"/>
          </a:xfrm>
          <a:prstGeom prst="rect">
            <a:avLst/>
          </a:prstGeom>
          <a:noFill/>
          <a:ln w="0">
            <a:noFill/>
          </a:ln>
        </p:spPr>
        <p:txBody>
          <a:bodyPr lIns="164520" tIns="109800" rIns="164520" bIns="109800" anchor="t">
            <a:noAutofit/>
          </a:bodyPr>
          <a:lstStyle/>
          <a:p>
            <a:pPr indent="0" defTabSz="914400">
              <a:lnSpc>
                <a:spcPct val="90000"/>
              </a:lnSpc>
              <a:buNone/>
              <a:tabLst>
                <a:tab pos="0" algn="l"/>
              </a:tabLst>
            </a:pPr>
            <a:r>
              <a:rPr lang="en-US" sz="3140" b="0" strike="noStrike" spc="-1">
                <a:solidFill>
                  <a:srgbClr val="FFFFFF"/>
                </a:solidFill>
                <a:latin typeface="Segoe UI Semilight"/>
              </a:rPr>
              <a:t>Speaker name</a:t>
            </a:r>
            <a:endParaRPr lang="en-US" sz="314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5" name="PlaceHolder 1"/>
          <p:cNvSpPr>
            <a:spLocks noGrp="1"/>
          </p:cNvSpPr>
          <p:nvPr>
            <p:ph type="title"/>
          </p:nvPr>
        </p:nvSpPr>
        <p:spPr>
          <a:xfrm>
            <a:off x="269280" y="2077920"/>
            <a:ext cx="4840200" cy="17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FFFFFF"/>
                </a:solidFill>
                <a:latin typeface="Segoe UI"/>
              </a:rPr>
              <a:t>Presentation title</a:t>
            </a:r>
            <a:endParaRPr lang="en-US" sz="4710" b="0" strike="noStrike" spc="-1">
              <a:solidFill>
                <a:schemeClr val="dk1"/>
              </a:solidFill>
              <a:latin typeface="Segoe UI Semilight"/>
            </a:endParaRPr>
          </a:p>
        </p:txBody>
      </p:sp>
      <p:sp>
        <p:nvSpPr>
          <p:cNvPr id="96" name="PlaceHolder 2"/>
          <p:cNvSpPr>
            <a:spLocks noGrp="1"/>
          </p:cNvSpPr>
          <p:nvPr>
            <p:ph type="body"/>
          </p:nvPr>
        </p:nvSpPr>
        <p:spPr>
          <a:xfrm>
            <a:off x="267840" y="3877200"/>
            <a:ext cx="4840200" cy="716760"/>
          </a:xfrm>
          <a:prstGeom prst="rect">
            <a:avLst/>
          </a:prstGeom>
          <a:noFill/>
          <a:ln w="0">
            <a:noFill/>
          </a:ln>
        </p:spPr>
        <p:txBody>
          <a:bodyPr lIns="164520" tIns="109800" rIns="164520" bIns="109800" anchor="t">
            <a:noAutofit/>
          </a:bodyPr>
          <a:lstStyle/>
          <a:p>
            <a:pPr indent="0" defTabSz="914400">
              <a:lnSpc>
                <a:spcPct val="90000"/>
              </a:lnSpc>
              <a:buNone/>
              <a:tabLst>
                <a:tab pos="0" algn="l"/>
              </a:tabLst>
            </a:pPr>
            <a:r>
              <a:rPr lang="en-US" sz="3140" b="0" strike="noStrike" spc="-1">
                <a:solidFill>
                  <a:srgbClr val="FFFFFF"/>
                </a:solidFill>
                <a:latin typeface="Segoe UI Semilight"/>
              </a:rPr>
              <a:t>Speaker name</a:t>
            </a:r>
            <a:endParaRPr lang="en-US" sz="314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 name="PlaceHolder 1"/>
          <p:cNvSpPr>
            <a:spLocks noGrp="1"/>
          </p:cNvSpPr>
          <p:nvPr>
            <p:ph type="title"/>
          </p:nvPr>
        </p:nvSpPr>
        <p:spPr>
          <a:xfrm>
            <a:off x="540720" y="517320"/>
            <a:ext cx="1101492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a:rPr>
              <a:t>Click to edit Master title style</a:t>
            </a:r>
            <a:endParaRPr lang="en-US" sz="4710" b="0" strike="noStrike" spc="-1">
              <a:solidFill>
                <a:schemeClr val="dk1"/>
              </a:solidFill>
              <a:latin typeface="Segoe UI Semilight"/>
            </a:endParaRPr>
          </a:p>
        </p:txBody>
      </p:sp>
      <p:sp>
        <p:nvSpPr>
          <p:cNvPr id="98" name="PlaceHolder 2"/>
          <p:cNvSpPr>
            <a:spLocks noGrp="1"/>
          </p:cNvSpPr>
          <p:nvPr>
            <p:ph type="body"/>
          </p:nvPr>
        </p:nvSpPr>
        <p:spPr>
          <a:xfrm>
            <a:off x="540720" y="1530720"/>
            <a:ext cx="11014920" cy="4160520"/>
          </a:xfrm>
          <a:prstGeom prst="rect">
            <a:avLst/>
          </a:prstGeom>
          <a:noFill/>
          <a:ln w="0">
            <a:noFill/>
          </a:ln>
        </p:spPr>
        <p:txBody>
          <a:bodyPr lIns="146160" tIns="91440" rIns="146160" bIns="91440" anchor="t">
            <a:noAutofit/>
          </a:bodyPr>
          <a:lstStyle/>
          <a:p>
            <a:pPr indent="0" defTabSz="914400">
              <a:lnSpc>
                <a:spcPct val="90000"/>
              </a:lnSpc>
              <a:spcBef>
                <a:spcPts val="706"/>
              </a:spcBef>
              <a:buNone/>
              <a:tabLst>
                <a:tab pos="0" algn="l"/>
              </a:tabLst>
            </a:pPr>
            <a:r>
              <a:rPr lang="en-US" sz="3530" b="0" strike="noStrike" spc="-1">
                <a:solidFill>
                  <a:srgbClr val="000000"/>
                </a:solidFill>
                <a:latin typeface="Segoe UI Light"/>
              </a:rPr>
              <a:t>Click to edit Master text styles</a:t>
            </a:r>
            <a:endParaRPr lang="en-US" sz="3530" b="0" strike="noStrike" spc="-1">
              <a:solidFill>
                <a:schemeClr val="dk1"/>
              </a:solidFill>
              <a:latin typeface="Segoe UI Light"/>
            </a:endParaRPr>
          </a:p>
          <a:p>
            <a:pPr marL="223920" indent="0" defTabSz="914400">
              <a:lnSpc>
                <a:spcPct val="90000"/>
              </a:lnSpc>
              <a:spcBef>
                <a:spcPts val="550"/>
              </a:spcBef>
              <a:buNone/>
              <a:tabLst>
                <a:tab pos="0" algn="l"/>
              </a:tabLst>
            </a:pPr>
            <a:r>
              <a:rPr lang="en-US" sz="2740" b="0" strike="noStrike" spc="-1">
                <a:solidFill>
                  <a:srgbClr val="000000"/>
                </a:solidFill>
                <a:latin typeface="Segoe UI Light"/>
              </a:rPr>
              <a:t>Second level</a:t>
            </a:r>
            <a:endParaRPr lang="en-US" sz="2740" b="0" strike="noStrike" spc="-1">
              <a:solidFill>
                <a:schemeClr val="dk1"/>
              </a:solidFill>
              <a:latin typeface="Segoe UI Light"/>
            </a:endParaRPr>
          </a:p>
          <a:p>
            <a:pPr marL="448200" indent="0" defTabSz="914400">
              <a:lnSpc>
                <a:spcPct val="90000"/>
              </a:lnSpc>
              <a:spcBef>
                <a:spcPts val="471"/>
              </a:spcBef>
              <a:buNone/>
              <a:tabLst>
                <a:tab pos="0" algn="l"/>
              </a:tabLst>
            </a:pPr>
            <a:r>
              <a:rPr lang="en-US" sz="2360" b="0" strike="noStrike" spc="-1">
                <a:solidFill>
                  <a:srgbClr val="000000"/>
                </a:solidFill>
                <a:latin typeface="Segoe UI Light"/>
              </a:rPr>
              <a:t>Third level</a:t>
            </a:r>
            <a:endParaRPr lang="en-US" sz="2360" b="0" strike="noStrike" spc="-1">
              <a:solidFill>
                <a:schemeClr val="dk1"/>
              </a:solidFill>
              <a:latin typeface="Segoe UI Light"/>
            </a:endParaRPr>
          </a:p>
          <a:p>
            <a:pPr marL="672120" indent="0" defTabSz="914400">
              <a:lnSpc>
                <a:spcPct val="90000"/>
              </a:lnSpc>
              <a:spcBef>
                <a:spcPts val="431"/>
              </a:spcBef>
              <a:buNone/>
              <a:tabLst>
                <a:tab pos="0" algn="l"/>
              </a:tabLst>
            </a:pPr>
            <a:r>
              <a:rPr lang="en-US" sz="2150" b="0" strike="noStrike" spc="-1">
                <a:solidFill>
                  <a:srgbClr val="000000"/>
                </a:solidFill>
                <a:latin typeface="Segoe UI Light"/>
              </a:rPr>
              <a:t>Fourth level</a:t>
            </a:r>
            <a:endParaRPr lang="en-US" sz="2150" b="0" strike="noStrike" spc="-1">
              <a:solidFill>
                <a:schemeClr val="dk1"/>
              </a:solidFill>
              <a:latin typeface="Segoe UI Light"/>
            </a:endParaRPr>
          </a:p>
          <a:p>
            <a:pPr marL="896400" indent="0" defTabSz="914400">
              <a:lnSpc>
                <a:spcPct val="90000"/>
              </a:lnSpc>
              <a:spcBef>
                <a:spcPts val="431"/>
              </a:spcBef>
              <a:buNone/>
              <a:tabLst>
                <a:tab pos="0" algn="l"/>
              </a:tabLst>
            </a:pPr>
            <a:r>
              <a:rPr lang="en-US" sz="2150" b="0" strike="noStrike" spc="-1">
                <a:solidFill>
                  <a:srgbClr val="000000"/>
                </a:solidFill>
                <a:latin typeface="Segoe UI Light"/>
              </a:rPr>
              <a:t>Fifth level</a:t>
            </a:r>
            <a:endParaRPr lang="en-US" sz="215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 name="PlaceHolder 1"/>
          <p:cNvSpPr>
            <a:spLocks noGrp="1"/>
          </p:cNvSpPr>
          <p:nvPr>
            <p:ph type="title"/>
          </p:nvPr>
        </p:nvSpPr>
        <p:spPr>
          <a:xfrm>
            <a:off x="540720" y="517320"/>
            <a:ext cx="1101492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a:rPr>
              <a:t>Click to edit Master title style</a:t>
            </a:r>
            <a:endParaRPr lang="en-US" sz="4710" b="0" strike="noStrike" spc="-1">
              <a:solidFill>
                <a:schemeClr val="dk1"/>
              </a:solidFill>
              <a:latin typeface="Segoe UI Semilight"/>
            </a:endParaRPr>
          </a:p>
        </p:txBody>
      </p:sp>
      <p:sp>
        <p:nvSpPr>
          <p:cNvPr id="100" name="PlaceHolder 2"/>
          <p:cNvSpPr>
            <a:spLocks noGrp="1"/>
          </p:cNvSpPr>
          <p:nvPr>
            <p:ph type="body"/>
          </p:nvPr>
        </p:nvSpPr>
        <p:spPr>
          <a:xfrm>
            <a:off x="540720" y="1530720"/>
            <a:ext cx="11014920" cy="4160520"/>
          </a:xfrm>
          <a:prstGeom prst="rect">
            <a:avLst/>
          </a:prstGeom>
          <a:noFill/>
          <a:ln w="0">
            <a:noFill/>
          </a:ln>
        </p:spPr>
        <p:txBody>
          <a:bodyPr lIns="146160" tIns="91440" rIns="146160" bIns="91440" anchor="t">
            <a:noAutofit/>
          </a:bodyPr>
          <a:lstStyle/>
          <a:p>
            <a:pPr indent="0" defTabSz="914400">
              <a:lnSpc>
                <a:spcPct val="90000"/>
              </a:lnSpc>
              <a:spcBef>
                <a:spcPts val="706"/>
              </a:spcBef>
              <a:buNone/>
              <a:tabLst>
                <a:tab pos="0" algn="l"/>
              </a:tabLst>
            </a:pPr>
            <a:r>
              <a:rPr lang="en-US" sz="3530" b="0" strike="noStrike" spc="-1">
                <a:solidFill>
                  <a:srgbClr val="000000"/>
                </a:solidFill>
                <a:latin typeface="Segoe UI Light"/>
              </a:rPr>
              <a:t>Click to edit Master text styles</a:t>
            </a:r>
            <a:endParaRPr lang="en-US" sz="3530" b="0" strike="noStrike" spc="-1">
              <a:solidFill>
                <a:schemeClr val="dk1"/>
              </a:solidFill>
              <a:latin typeface="Segoe UI Light"/>
            </a:endParaRPr>
          </a:p>
          <a:p>
            <a:pPr marL="223920" indent="0" defTabSz="914400">
              <a:lnSpc>
                <a:spcPct val="90000"/>
              </a:lnSpc>
              <a:spcBef>
                <a:spcPts val="550"/>
              </a:spcBef>
              <a:buNone/>
              <a:tabLst>
                <a:tab pos="0" algn="l"/>
              </a:tabLst>
            </a:pPr>
            <a:r>
              <a:rPr lang="en-US" sz="2740" b="0" strike="noStrike" spc="-1">
                <a:solidFill>
                  <a:srgbClr val="000000"/>
                </a:solidFill>
                <a:latin typeface="Segoe UI Light"/>
              </a:rPr>
              <a:t>Second level</a:t>
            </a:r>
            <a:endParaRPr lang="en-US" sz="2740" b="0" strike="noStrike" spc="-1">
              <a:solidFill>
                <a:schemeClr val="dk1"/>
              </a:solidFill>
              <a:latin typeface="Segoe UI Light"/>
            </a:endParaRPr>
          </a:p>
          <a:p>
            <a:pPr marL="448200" indent="0" defTabSz="914400">
              <a:lnSpc>
                <a:spcPct val="90000"/>
              </a:lnSpc>
              <a:spcBef>
                <a:spcPts val="471"/>
              </a:spcBef>
              <a:buNone/>
              <a:tabLst>
                <a:tab pos="0" algn="l"/>
              </a:tabLst>
            </a:pPr>
            <a:r>
              <a:rPr lang="en-US" sz="2360" b="0" strike="noStrike" spc="-1">
                <a:solidFill>
                  <a:srgbClr val="000000"/>
                </a:solidFill>
                <a:latin typeface="Segoe UI Light"/>
              </a:rPr>
              <a:t>Third level</a:t>
            </a:r>
            <a:endParaRPr lang="en-US" sz="2360" b="0" strike="noStrike" spc="-1">
              <a:solidFill>
                <a:schemeClr val="dk1"/>
              </a:solidFill>
              <a:latin typeface="Segoe UI Light"/>
            </a:endParaRPr>
          </a:p>
          <a:p>
            <a:pPr marL="672120" indent="0" defTabSz="914400">
              <a:lnSpc>
                <a:spcPct val="90000"/>
              </a:lnSpc>
              <a:spcBef>
                <a:spcPts val="431"/>
              </a:spcBef>
              <a:buNone/>
              <a:tabLst>
                <a:tab pos="0" algn="l"/>
              </a:tabLst>
            </a:pPr>
            <a:r>
              <a:rPr lang="en-US" sz="2150" b="0" strike="noStrike" spc="-1">
                <a:solidFill>
                  <a:srgbClr val="000000"/>
                </a:solidFill>
                <a:latin typeface="Segoe UI Light"/>
              </a:rPr>
              <a:t>Fourth level</a:t>
            </a:r>
            <a:endParaRPr lang="en-US" sz="2150" b="0" strike="noStrike" spc="-1">
              <a:solidFill>
                <a:schemeClr val="dk1"/>
              </a:solidFill>
              <a:latin typeface="Segoe UI Light"/>
            </a:endParaRPr>
          </a:p>
          <a:p>
            <a:pPr marL="896400" indent="0" defTabSz="914400">
              <a:lnSpc>
                <a:spcPct val="90000"/>
              </a:lnSpc>
              <a:spcBef>
                <a:spcPts val="431"/>
              </a:spcBef>
              <a:buNone/>
              <a:tabLst>
                <a:tab pos="0" algn="l"/>
              </a:tabLst>
            </a:pPr>
            <a:r>
              <a:rPr lang="en-US" sz="2150" b="0" strike="noStrike" spc="-1">
                <a:solidFill>
                  <a:srgbClr val="000000"/>
                </a:solidFill>
                <a:latin typeface="Segoe UI Light"/>
              </a:rPr>
              <a:t>Fifth level</a:t>
            </a:r>
            <a:endParaRPr lang="en-US" sz="215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 name="PlaceHolder 1"/>
          <p:cNvSpPr>
            <a:spLocks noGrp="1"/>
          </p:cNvSpPr>
          <p:nvPr>
            <p:ph type="title"/>
          </p:nvPr>
        </p:nvSpPr>
        <p:spPr>
          <a:xfrm>
            <a:off x="540720" y="517320"/>
            <a:ext cx="1101492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a:rPr>
              <a:t>Click to edit Master title style</a:t>
            </a:r>
            <a:endParaRPr lang="en-US" sz="4710" b="0" strike="noStrike" spc="-1">
              <a:solidFill>
                <a:schemeClr val="dk1"/>
              </a:solidFill>
              <a:latin typeface="Segoe UI Semilight"/>
            </a:endParaRPr>
          </a:p>
        </p:txBody>
      </p:sp>
      <p:sp>
        <p:nvSpPr>
          <p:cNvPr id="102" name="PlaceHolder 2"/>
          <p:cNvSpPr>
            <a:spLocks noGrp="1"/>
          </p:cNvSpPr>
          <p:nvPr>
            <p:ph type="body"/>
          </p:nvPr>
        </p:nvSpPr>
        <p:spPr>
          <a:xfrm>
            <a:off x="540720" y="1530720"/>
            <a:ext cx="5378040" cy="4160520"/>
          </a:xfrm>
          <a:prstGeom prst="rect">
            <a:avLst/>
          </a:prstGeom>
          <a:noFill/>
          <a:ln w="0">
            <a:noFill/>
          </a:ln>
        </p:spPr>
        <p:txBody>
          <a:bodyPr lIns="146160" tIns="91440" rIns="146160" bIns="91440" anchor="t">
            <a:noAutofit/>
          </a:bodyPr>
          <a:lstStyle/>
          <a:p>
            <a:pPr indent="0" defTabSz="914400">
              <a:lnSpc>
                <a:spcPct val="90000"/>
              </a:lnSpc>
              <a:spcBef>
                <a:spcPts val="706"/>
              </a:spcBef>
              <a:buNone/>
              <a:tabLst>
                <a:tab pos="0" algn="l"/>
              </a:tabLst>
            </a:pPr>
            <a:r>
              <a:rPr lang="en-US" sz="3530" b="0" strike="noStrike" spc="-1">
                <a:solidFill>
                  <a:srgbClr val="000000"/>
                </a:solidFill>
                <a:latin typeface="Segoe UI Light"/>
              </a:rPr>
              <a:t>Click to edit Master text styles</a:t>
            </a:r>
            <a:endParaRPr lang="en-US" sz="3530" b="0" strike="noStrike" spc="-1">
              <a:solidFill>
                <a:schemeClr val="dk1"/>
              </a:solidFill>
              <a:latin typeface="Segoe UI Light"/>
            </a:endParaRPr>
          </a:p>
          <a:p>
            <a:pPr marL="223920" indent="0" defTabSz="914400">
              <a:lnSpc>
                <a:spcPct val="90000"/>
              </a:lnSpc>
              <a:spcBef>
                <a:spcPts val="550"/>
              </a:spcBef>
              <a:buNone/>
              <a:tabLst>
                <a:tab pos="0" algn="l"/>
              </a:tabLst>
            </a:pPr>
            <a:r>
              <a:rPr lang="en-US" sz="2740" b="0" strike="noStrike" spc="-1">
                <a:solidFill>
                  <a:srgbClr val="000000"/>
                </a:solidFill>
                <a:latin typeface="Segoe UI Light"/>
              </a:rPr>
              <a:t>Second level</a:t>
            </a:r>
            <a:endParaRPr lang="en-US" sz="2740" b="0" strike="noStrike" spc="-1">
              <a:solidFill>
                <a:schemeClr val="dk1"/>
              </a:solidFill>
              <a:latin typeface="Segoe UI Light"/>
            </a:endParaRPr>
          </a:p>
          <a:p>
            <a:pPr marL="448200" indent="0" defTabSz="914400">
              <a:lnSpc>
                <a:spcPct val="90000"/>
              </a:lnSpc>
              <a:spcBef>
                <a:spcPts val="471"/>
              </a:spcBef>
              <a:buNone/>
              <a:tabLst>
                <a:tab pos="0" algn="l"/>
              </a:tabLst>
            </a:pPr>
            <a:r>
              <a:rPr lang="en-US" sz="2360" b="0" strike="noStrike" spc="-1">
                <a:solidFill>
                  <a:srgbClr val="000000"/>
                </a:solidFill>
                <a:latin typeface="Segoe UI Light"/>
              </a:rPr>
              <a:t>Third level</a:t>
            </a:r>
            <a:endParaRPr lang="en-US" sz="2360" b="0" strike="noStrike" spc="-1">
              <a:solidFill>
                <a:schemeClr val="dk1"/>
              </a:solidFill>
              <a:latin typeface="Segoe UI Light"/>
            </a:endParaRPr>
          </a:p>
          <a:p>
            <a:pPr marL="672120" indent="0" defTabSz="914400">
              <a:lnSpc>
                <a:spcPct val="90000"/>
              </a:lnSpc>
              <a:spcBef>
                <a:spcPts val="431"/>
              </a:spcBef>
              <a:buNone/>
              <a:tabLst>
                <a:tab pos="0" algn="l"/>
              </a:tabLst>
            </a:pPr>
            <a:r>
              <a:rPr lang="en-US" sz="2150" b="0" strike="noStrike" spc="-1">
                <a:solidFill>
                  <a:srgbClr val="000000"/>
                </a:solidFill>
                <a:latin typeface="Segoe UI Light"/>
              </a:rPr>
              <a:t>Fourth level</a:t>
            </a:r>
            <a:endParaRPr lang="en-US" sz="2150" b="0" strike="noStrike" spc="-1">
              <a:solidFill>
                <a:schemeClr val="dk1"/>
              </a:solidFill>
              <a:latin typeface="Segoe UI Light"/>
            </a:endParaRPr>
          </a:p>
          <a:p>
            <a:pPr marL="896400" indent="0" defTabSz="914400">
              <a:lnSpc>
                <a:spcPct val="90000"/>
              </a:lnSpc>
              <a:spcBef>
                <a:spcPts val="431"/>
              </a:spcBef>
              <a:buNone/>
              <a:tabLst>
                <a:tab pos="0" algn="l"/>
              </a:tabLst>
            </a:pPr>
            <a:r>
              <a:rPr lang="en-US" sz="2150" b="0" strike="noStrike" spc="-1">
                <a:solidFill>
                  <a:srgbClr val="000000"/>
                </a:solidFill>
                <a:latin typeface="Segoe UI Light"/>
              </a:rPr>
              <a:t>Fifth level</a:t>
            </a:r>
            <a:endParaRPr lang="en-US" sz="2150" b="0" strike="noStrike" spc="-1">
              <a:solidFill>
                <a:schemeClr val="dk1"/>
              </a:solidFill>
              <a:latin typeface="Segoe UI Light"/>
            </a:endParaRPr>
          </a:p>
        </p:txBody>
      </p:sp>
      <p:sp>
        <p:nvSpPr>
          <p:cNvPr id="103" name="PlaceHolder 3"/>
          <p:cNvSpPr>
            <a:spLocks noGrp="1"/>
          </p:cNvSpPr>
          <p:nvPr>
            <p:ph type="body"/>
          </p:nvPr>
        </p:nvSpPr>
        <p:spPr>
          <a:xfrm>
            <a:off x="6177600" y="1530720"/>
            <a:ext cx="5378040" cy="4160520"/>
          </a:xfrm>
          <a:prstGeom prst="rect">
            <a:avLst/>
          </a:prstGeom>
          <a:noFill/>
          <a:ln w="0">
            <a:noFill/>
          </a:ln>
        </p:spPr>
        <p:txBody>
          <a:bodyPr lIns="146160" tIns="91440" rIns="146160" bIns="91440" anchor="t">
            <a:noAutofit/>
          </a:bodyPr>
          <a:lstStyle/>
          <a:p>
            <a:pPr indent="0" defTabSz="914400">
              <a:lnSpc>
                <a:spcPct val="90000"/>
              </a:lnSpc>
              <a:spcBef>
                <a:spcPts val="706"/>
              </a:spcBef>
              <a:buNone/>
              <a:tabLst>
                <a:tab pos="0" algn="l"/>
              </a:tabLst>
            </a:pPr>
            <a:r>
              <a:rPr lang="en-US" sz="3530" b="0" strike="noStrike" spc="-1">
                <a:solidFill>
                  <a:srgbClr val="000000"/>
                </a:solidFill>
                <a:latin typeface="Segoe UI Light"/>
              </a:rPr>
              <a:t>Click to edit Master text styles</a:t>
            </a:r>
            <a:endParaRPr lang="en-US" sz="3530" b="0" strike="noStrike" spc="-1">
              <a:solidFill>
                <a:schemeClr val="dk1"/>
              </a:solidFill>
              <a:latin typeface="Segoe UI Light"/>
            </a:endParaRPr>
          </a:p>
          <a:p>
            <a:pPr marL="223920" indent="0" defTabSz="914400">
              <a:lnSpc>
                <a:spcPct val="90000"/>
              </a:lnSpc>
              <a:spcBef>
                <a:spcPts val="550"/>
              </a:spcBef>
              <a:buNone/>
              <a:tabLst>
                <a:tab pos="0" algn="l"/>
              </a:tabLst>
            </a:pPr>
            <a:r>
              <a:rPr lang="en-US" sz="2740" b="0" strike="noStrike" spc="-1">
                <a:solidFill>
                  <a:srgbClr val="000000"/>
                </a:solidFill>
                <a:latin typeface="Segoe UI Light"/>
              </a:rPr>
              <a:t>Second level</a:t>
            </a:r>
            <a:endParaRPr lang="en-US" sz="2740" b="0" strike="noStrike" spc="-1">
              <a:solidFill>
                <a:schemeClr val="dk1"/>
              </a:solidFill>
              <a:latin typeface="Segoe UI Light"/>
            </a:endParaRPr>
          </a:p>
          <a:p>
            <a:pPr marL="448200" indent="0" defTabSz="914400">
              <a:lnSpc>
                <a:spcPct val="90000"/>
              </a:lnSpc>
              <a:spcBef>
                <a:spcPts val="471"/>
              </a:spcBef>
              <a:buNone/>
              <a:tabLst>
                <a:tab pos="0" algn="l"/>
              </a:tabLst>
            </a:pPr>
            <a:r>
              <a:rPr lang="en-US" sz="2360" b="0" strike="noStrike" spc="-1">
                <a:solidFill>
                  <a:srgbClr val="000000"/>
                </a:solidFill>
                <a:latin typeface="Segoe UI Light"/>
              </a:rPr>
              <a:t>Third level</a:t>
            </a:r>
            <a:endParaRPr lang="en-US" sz="2360" b="0" strike="noStrike" spc="-1">
              <a:solidFill>
                <a:schemeClr val="dk1"/>
              </a:solidFill>
              <a:latin typeface="Segoe UI Light"/>
            </a:endParaRPr>
          </a:p>
          <a:p>
            <a:pPr marL="672120" indent="0" defTabSz="914400">
              <a:lnSpc>
                <a:spcPct val="90000"/>
              </a:lnSpc>
              <a:spcBef>
                <a:spcPts val="431"/>
              </a:spcBef>
              <a:buNone/>
              <a:tabLst>
                <a:tab pos="0" algn="l"/>
              </a:tabLst>
            </a:pPr>
            <a:r>
              <a:rPr lang="en-US" sz="2150" b="0" strike="noStrike" spc="-1">
                <a:solidFill>
                  <a:srgbClr val="000000"/>
                </a:solidFill>
                <a:latin typeface="Segoe UI Light"/>
              </a:rPr>
              <a:t>Fourth level</a:t>
            </a:r>
            <a:endParaRPr lang="en-US" sz="2150" b="0" strike="noStrike" spc="-1">
              <a:solidFill>
                <a:schemeClr val="dk1"/>
              </a:solidFill>
              <a:latin typeface="Segoe UI Light"/>
            </a:endParaRPr>
          </a:p>
          <a:p>
            <a:pPr marL="896400" indent="0" defTabSz="914400">
              <a:lnSpc>
                <a:spcPct val="90000"/>
              </a:lnSpc>
              <a:spcBef>
                <a:spcPts val="431"/>
              </a:spcBef>
              <a:buNone/>
              <a:tabLst>
                <a:tab pos="0" algn="l"/>
              </a:tabLst>
            </a:pPr>
            <a:r>
              <a:rPr lang="en-US" sz="2150" b="0" strike="noStrike" spc="-1">
                <a:solidFill>
                  <a:srgbClr val="000000"/>
                </a:solidFill>
                <a:latin typeface="Segoe UI Light"/>
              </a:rPr>
              <a:t>Fifth level</a:t>
            </a:r>
            <a:endParaRPr lang="en-US" sz="215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 name="PlaceHolder 1"/>
          <p:cNvSpPr>
            <a:spLocks noGrp="1"/>
          </p:cNvSpPr>
          <p:nvPr>
            <p:ph type="title"/>
          </p:nvPr>
        </p:nvSpPr>
        <p:spPr>
          <a:xfrm>
            <a:off x="540720" y="517320"/>
            <a:ext cx="1101492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a:rPr>
              <a:t>Click to edit Master title style</a:t>
            </a:r>
            <a:endParaRPr lang="en-US" sz="4710" b="0" strike="noStrike" spc="-1">
              <a:solidFill>
                <a:schemeClr val="dk1"/>
              </a:solidFill>
              <a:latin typeface="Segoe UI Semilight"/>
            </a:endParaRPr>
          </a:p>
        </p:txBody>
      </p:sp>
      <p:sp>
        <p:nvSpPr>
          <p:cNvPr id="105" name="PlaceHolder 2"/>
          <p:cNvSpPr>
            <a:spLocks noGrp="1"/>
          </p:cNvSpPr>
          <p:nvPr>
            <p:ph type="body"/>
          </p:nvPr>
        </p:nvSpPr>
        <p:spPr>
          <a:xfrm>
            <a:off x="540720" y="1530720"/>
            <a:ext cx="5378040" cy="4160520"/>
          </a:xfrm>
          <a:prstGeom prst="rect">
            <a:avLst/>
          </a:prstGeom>
          <a:noFill/>
          <a:ln w="0">
            <a:noFill/>
          </a:ln>
        </p:spPr>
        <p:txBody>
          <a:bodyPr lIns="146160" tIns="91440" rIns="146160" bIns="91440" anchor="t">
            <a:noAutofit/>
          </a:bodyPr>
          <a:lstStyle/>
          <a:p>
            <a:pPr indent="0" defTabSz="914400">
              <a:lnSpc>
                <a:spcPct val="90000"/>
              </a:lnSpc>
              <a:spcBef>
                <a:spcPts val="706"/>
              </a:spcBef>
              <a:buNone/>
              <a:tabLst>
                <a:tab pos="0" algn="l"/>
              </a:tabLst>
            </a:pPr>
            <a:r>
              <a:rPr lang="en-US" sz="3530" b="0" strike="noStrike" spc="-1">
                <a:solidFill>
                  <a:srgbClr val="000000"/>
                </a:solidFill>
                <a:latin typeface="Segoe UI Light"/>
              </a:rPr>
              <a:t>Click to edit Master text styles</a:t>
            </a:r>
            <a:endParaRPr lang="en-US" sz="3530" b="0" strike="noStrike" spc="-1">
              <a:solidFill>
                <a:schemeClr val="dk1"/>
              </a:solidFill>
              <a:latin typeface="Segoe UI Light"/>
            </a:endParaRPr>
          </a:p>
          <a:p>
            <a:pPr marL="223920" indent="0" defTabSz="914400">
              <a:lnSpc>
                <a:spcPct val="90000"/>
              </a:lnSpc>
              <a:spcBef>
                <a:spcPts val="550"/>
              </a:spcBef>
              <a:buNone/>
              <a:tabLst>
                <a:tab pos="0" algn="l"/>
              </a:tabLst>
            </a:pPr>
            <a:r>
              <a:rPr lang="en-US" sz="2740" b="0" strike="noStrike" spc="-1">
                <a:solidFill>
                  <a:srgbClr val="000000"/>
                </a:solidFill>
                <a:latin typeface="Segoe UI Light"/>
              </a:rPr>
              <a:t>Second level</a:t>
            </a:r>
            <a:endParaRPr lang="en-US" sz="2740" b="0" strike="noStrike" spc="-1">
              <a:solidFill>
                <a:schemeClr val="dk1"/>
              </a:solidFill>
              <a:latin typeface="Segoe UI Light"/>
            </a:endParaRPr>
          </a:p>
          <a:p>
            <a:pPr marL="448200" indent="0" defTabSz="914400">
              <a:lnSpc>
                <a:spcPct val="90000"/>
              </a:lnSpc>
              <a:spcBef>
                <a:spcPts val="471"/>
              </a:spcBef>
              <a:buNone/>
              <a:tabLst>
                <a:tab pos="0" algn="l"/>
              </a:tabLst>
            </a:pPr>
            <a:r>
              <a:rPr lang="en-US" sz="2360" b="0" strike="noStrike" spc="-1">
                <a:solidFill>
                  <a:srgbClr val="000000"/>
                </a:solidFill>
                <a:latin typeface="Segoe UI Light"/>
              </a:rPr>
              <a:t>Third level</a:t>
            </a:r>
            <a:endParaRPr lang="en-US" sz="2360" b="0" strike="noStrike" spc="-1">
              <a:solidFill>
                <a:schemeClr val="dk1"/>
              </a:solidFill>
              <a:latin typeface="Segoe UI Light"/>
            </a:endParaRPr>
          </a:p>
          <a:p>
            <a:pPr marL="672120" indent="0" defTabSz="914400">
              <a:lnSpc>
                <a:spcPct val="90000"/>
              </a:lnSpc>
              <a:spcBef>
                <a:spcPts val="431"/>
              </a:spcBef>
              <a:buNone/>
              <a:tabLst>
                <a:tab pos="0" algn="l"/>
              </a:tabLst>
            </a:pPr>
            <a:r>
              <a:rPr lang="en-US" sz="2150" b="0" strike="noStrike" spc="-1">
                <a:solidFill>
                  <a:srgbClr val="000000"/>
                </a:solidFill>
                <a:latin typeface="Segoe UI Light"/>
              </a:rPr>
              <a:t>Fourth level</a:t>
            </a:r>
            <a:endParaRPr lang="en-US" sz="2150" b="0" strike="noStrike" spc="-1">
              <a:solidFill>
                <a:schemeClr val="dk1"/>
              </a:solidFill>
              <a:latin typeface="Segoe UI Light"/>
            </a:endParaRPr>
          </a:p>
          <a:p>
            <a:pPr marL="896400" indent="0" defTabSz="914400">
              <a:lnSpc>
                <a:spcPct val="90000"/>
              </a:lnSpc>
              <a:spcBef>
                <a:spcPts val="431"/>
              </a:spcBef>
              <a:buNone/>
              <a:tabLst>
                <a:tab pos="0" algn="l"/>
              </a:tabLst>
            </a:pPr>
            <a:r>
              <a:rPr lang="en-US" sz="2150" b="0" strike="noStrike" spc="-1">
                <a:solidFill>
                  <a:srgbClr val="000000"/>
                </a:solidFill>
                <a:latin typeface="Segoe UI Light"/>
              </a:rPr>
              <a:t>Fifth level</a:t>
            </a:r>
            <a:endParaRPr lang="en-US" sz="2150" b="0" strike="noStrike" spc="-1">
              <a:solidFill>
                <a:schemeClr val="dk1"/>
              </a:solidFill>
              <a:latin typeface="Segoe UI Light"/>
            </a:endParaRPr>
          </a:p>
        </p:txBody>
      </p:sp>
      <p:sp>
        <p:nvSpPr>
          <p:cNvPr id="106" name="PlaceHolder 3"/>
          <p:cNvSpPr>
            <a:spLocks noGrp="1"/>
          </p:cNvSpPr>
          <p:nvPr>
            <p:ph type="body"/>
          </p:nvPr>
        </p:nvSpPr>
        <p:spPr>
          <a:xfrm>
            <a:off x="6177600" y="1530720"/>
            <a:ext cx="5378040" cy="4160520"/>
          </a:xfrm>
          <a:prstGeom prst="rect">
            <a:avLst/>
          </a:prstGeom>
          <a:noFill/>
          <a:ln w="0">
            <a:noFill/>
          </a:ln>
        </p:spPr>
        <p:txBody>
          <a:bodyPr lIns="146160" tIns="91440" rIns="146160" bIns="91440" anchor="t">
            <a:noAutofit/>
          </a:bodyPr>
          <a:lstStyle/>
          <a:p>
            <a:pPr indent="0" defTabSz="914400">
              <a:lnSpc>
                <a:spcPct val="90000"/>
              </a:lnSpc>
              <a:spcBef>
                <a:spcPts val="706"/>
              </a:spcBef>
              <a:buNone/>
              <a:tabLst>
                <a:tab pos="0" algn="l"/>
              </a:tabLst>
            </a:pPr>
            <a:r>
              <a:rPr lang="en-US" sz="3530" b="0" strike="noStrike" spc="-1">
                <a:solidFill>
                  <a:srgbClr val="000000"/>
                </a:solidFill>
                <a:latin typeface="Segoe UI Light"/>
              </a:rPr>
              <a:t>Click to edit Master text styles</a:t>
            </a:r>
            <a:endParaRPr lang="en-US" sz="3530" b="0" strike="noStrike" spc="-1">
              <a:solidFill>
                <a:schemeClr val="dk1"/>
              </a:solidFill>
              <a:latin typeface="Segoe UI Light"/>
            </a:endParaRPr>
          </a:p>
          <a:p>
            <a:pPr marL="223920" indent="0" defTabSz="914400">
              <a:lnSpc>
                <a:spcPct val="90000"/>
              </a:lnSpc>
              <a:spcBef>
                <a:spcPts val="550"/>
              </a:spcBef>
              <a:buNone/>
              <a:tabLst>
                <a:tab pos="0" algn="l"/>
              </a:tabLst>
            </a:pPr>
            <a:r>
              <a:rPr lang="en-US" sz="2740" b="0" strike="noStrike" spc="-1">
                <a:solidFill>
                  <a:srgbClr val="000000"/>
                </a:solidFill>
                <a:latin typeface="Segoe UI Light"/>
              </a:rPr>
              <a:t>Second level</a:t>
            </a:r>
            <a:endParaRPr lang="en-US" sz="2740" b="0" strike="noStrike" spc="-1">
              <a:solidFill>
                <a:schemeClr val="dk1"/>
              </a:solidFill>
              <a:latin typeface="Segoe UI Light"/>
            </a:endParaRPr>
          </a:p>
          <a:p>
            <a:pPr marL="448200" indent="0" defTabSz="914400">
              <a:lnSpc>
                <a:spcPct val="90000"/>
              </a:lnSpc>
              <a:spcBef>
                <a:spcPts val="471"/>
              </a:spcBef>
              <a:buNone/>
              <a:tabLst>
                <a:tab pos="0" algn="l"/>
              </a:tabLst>
            </a:pPr>
            <a:r>
              <a:rPr lang="en-US" sz="2360" b="0" strike="noStrike" spc="-1">
                <a:solidFill>
                  <a:srgbClr val="000000"/>
                </a:solidFill>
                <a:latin typeface="Segoe UI Light"/>
              </a:rPr>
              <a:t>Third level</a:t>
            </a:r>
            <a:endParaRPr lang="en-US" sz="2360" b="0" strike="noStrike" spc="-1">
              <a:solidFill>
                <a:schemeClr val="dk1"/>
              </a:solidFill>
              <a:latin typeface="Segoe UI Light"/>
            </a:endParaRPr>
          </a:p>
          <a:p>
            <a:pPr marL="672120" indent="0" defTabSz="914400">
              <a:lnSpc>
                <a:spcPct val="90000"/>
              </a:lnSpc>
              <a:spcBef>
                <a:spcPts val="431"/>
              </a:spcBef>
              <a:buNone/>
              <a:tabLst>
                <a:tab pos="0" algn="l"/>
              </a:tabLst>
            </a:pPr>
            <a:r>
              <a:rPr lang="en-US" sz="2150" b="0" strike="noStrike" spc="-1">
                <a:solidFill>
                  <a:srgbClr val="000000"/>
                </a:solidFill>
                <a:latin typeface="Segoe UI Light"/>
              </a:rPr>
              <a:t>Fourth level</a:t>
            </a:r>
            <a:endParaRPr lang="en-US" sz="2150" b="0" strike="noStrike" spc="-1">
              <a:solidFill>
                <a:schemeClr val="dk1"/>
              </a:solidFill>
              <a:latin typeface="Segoe UI Light"/>
            </a:endParaRPr>
          </a:p>
          <a:p>
            <a:pPr marL="896400" indent="0" defTabSz="914400">
              <a:lnSpc>
                <a:spcPct val="90000"/>
              </a:lnSpc>
              <a:spcBef>
                <a:spcPts val="431"/>
              </a:spcBef>
              <a:buNone/>
              <a:tabLst>
                <a:tab pos="0" algn="l"/>
              </a:tabLst>
            </a:pPr>
            <a:r>
              <a:rPr lang="en-US" sz="2150" b="0" strike="noStrike" spc="-1">
                <a:solidFill>
                  <a:srgbClr val="000000"/>
                </a:solidFill>
                <a:latin typeface="Segoe UI Light"/>
              </a:rPr>
              <a:t>Fifth level</a:t>
            </a:r>
            <a:endParaRPr lang="en-US" sz="215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8724960" y="365040"/>
            <a:ext cx="2628720" cy="5811480"/>
          </a:xfrm>
          <a:prstGeom prst="rect">
            <a:avLst/>
          </a:prstGeom>
          <a:noFill/>
          <a:ln w="0">
            <a:noFill/>
          </a:ln>
        </p:spPr>
        <p:txBody>
          <a:bodyPr vert="eaVert"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12" name="PlaceHolder 2"/>
          <p:cNvSpPr>
            <a:spLocks noGrp="1"/>
          </p:cNvSpPr>
          <p:nvPr>
            <p:ph type="body"/>
          </p:nvPr>
        </p:nvSpPr>
        <p:spPr>
          <a:xfrm>
            <a:off x="838080" y="365040"/>
            <a:ext cx="7733880" cy="5811480"/>
          </a:xfrm>
          <a:prstGeom prst="rect">
            <a:avLst/>
          </a:prstGeom>
          <a:noFill/>
          <a:ln w="0">
            <a:noFill/>
          </a:ln>
        </p:spPr>
        <p:txBody>
          <a:bodyPr vert="eaVert"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13" name="PlaceHolder 3"/>
          <p:cNvSpPr>
            <a:spLocks noGrp="1"/>
          </p:cNvSpPr>
          <p:nvPr>
            <p:ph type="dt" idx="7"/>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&lt;date/heure&gt;</a:t>
            </a:r>
            <a:endParaRPr lang="fr-FR" sz="1200" b="0" strike="noStrike" spc="-1">
              <a:solidFill>
                <a:srgbClr val="000000"/>
              </a:solidFill>
              <a:latin typeface="Times New Roman"/>
            </a:endParaRPr>
          </a:p>
        </p:txBody>
      </p:sp>
      <p:sp>
        <p:nvSpPr>
          <p:cNvPr id="14" name="PlaceHolder 4"/>
          <p:cNvSpPr>
            <a:spLocks noGrp="1"/>
          </p:cNvSpPr>
          <p:nvPr>
            <p:ph type="ftr" idx="8"/>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&lt;pied de page&gt;</a:t>
            </a:r>
          </a:p>
        </p:txBody>
      </p:sp>
      <p:sp>
        <p:nvSpPr>
          <p:cNvPr id="15" name="PlaceHolder 5"/>
          <p:cNvSpPr>
            <a:spLocks noGrp="1"/>
          </p:cNvSpPr>
          <p:nvPr>
            <p:ph type="sldNum" idx="9"/>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8495C89B-F6F4-43EE-AA39-1C2B35402550}" type="slidenum">
              <a:rPr lang="en-US" sz="1200" b="0" strike="noStrike" spc="-1">
                <a:solidFill>
                  <a:schemeClr val="dk1">
                    <a:tint val="75000"/>
                  </a:schemeClr>
                </a:solidFill>
                <a:latin typeface="Calibri"/>
              </a:rPr>
              <a:t>‹N°›</a:t>
            </a:fld>
            <a:endParaRPr lang="fr-F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 name="PlaceHolder 1"/>
          <p:cNvSpPr>
            <a:spLocks noGrp="1"/>
          </p:cNvSpPr>
          <p:nvPr>
            <p:ph type="title"/>
          </p:nvPr>
        </p:nvSpPr>
        <p:spPr>
          <a:xfrm>
            <a:off x="540720" y="517320"/>
            <a:ext cx="1101492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a:rPr>
              <a:t>Click to edit Master title style</a:t>
            </a:r>
            <a:endParaRPr lang="en-US" sz="4710" b="0" strike="noStrike" spc="-1">
              <a:solidFill>
                <a:schemeClr val="dk1"/>
              </a:solidFill>
              <a:latin typeface="Segoe UI Semilight"/>
            </a:endParaRPr>
          </a:p>
        </p:txBody>
      </p:sp>
    </p:spTree>
  </p:cSld>
  <p:clrMap bg1="lt1" tx1="dk1" bg2="lt2" tx2="dk2" accent1="accent1" accent2="accent2" accent3="accent3" accent4="accent4" accent5="accent5" accent6="accent6" hlink="hlink" folHlink="folHlink"/>
  <p:sldLayoutIdLst>
    <p:sldLayoutId id="21474837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8" name="Picture 6"/>
          <p:cNvPicPr/>
          <p:nvPr/>
        </p:nvPicPr>
        <p:blipFill>
          <a:blip r:embed="rId3"/>
          <a:stretch/>
        </p:blipFill>
        <p:spPr>
          <a:xfrm rot="5400000">
            <a:off x="9208800" y="2990880"/>
            <a:ext cx="6858360" cy="876240"/>
          </a:xfrm>
          <a:prstGeom prst="rect">
            <a:avLst/>
          </a:prstGeom>
          <a:ln w="0">
            <a:noFill/>
          </a:ln>
        </p:spPr>
      </p:pic>
      <p:pic>
        <p:nvPicPr>
          <p:cNvPr id="109" name="Picture 20"/>
          <p:cNvPicPr/>
          <p:nvPr/>
        </p:nvPicPr>
        <p:blipFill>
          <a:blip r:embed="rId4"/>
          <a:stretch/>
        </p:blipFill>
        <p:spPr>
          <a:xfrm>
            <a:off x="0" y="0"/>
            <a:ext cx="12191760" cy="6857640"/>
          </a:xfrm>
          <a:prstGeom prst="rect">
            <a:avLst/>
          </a:prstGeom>
          <a:ln w="0">
            <a:noFill/>
          </a:ln>
        </p:spPr>
      </p:pic>
      <p:sp>
        <p:nvSpPr>
          <p:cNvPr id="110" name="Rectangle 1"/>
          <p:cNvSpPr/>
          <p:nvPr/>
        </p:nvSpPr>
        <p:spPr>
          <a:xfrm>
            <a:off x="126360" y="1459080"/>
            <a:ext cx="5378040" cy="3592080"/>
          </a:xfrm>
          <a:prstGeom prst="rect">
            <a:avLst/>
          </a:prstGeom>
          <a:solidFill>
            <a:schemeClr val="accent2">
              <a:lumMod val="75000"/>
              <a:alpha val="90000"/>
            </a:schemeClr>
          </a:solidFill>
          <a:ln>
            <a:noFill/>
          </a:ln>
        </p:spPr>
        <p:style>
          <a:lnRef idx="1">
            <a:schemeClr val="accent2"/>
          </a:lnRef>
          <a:fillRef idx="3">
            <a:schemeClr val="accent2"/>
          </a:fillRef>
          <a:effectRef idx="2">
            <a:schemeClr val="accent2"/>
          </a:effectRef>
          <a:fontRef idx="minor"/>
        </p:style>
        <p:txBody>
          <a:bodyPr horzOverflow="overflow" lIns="179280" tIns="143280" rIns="179280" bIns="143280" numCol="1" spcCol="0" anchor="t">
            <a:noAutofit/>
          </a:bodyPr>
          <a:lstStyle/>
          <a:p>
            <a:pPr algn="ctr" defTabSz="914040">
              <a:lnSpc>
                <a:spcPct val="90000"/>
              </a:lnSpc>
            </a:pPr>
            <a:endParaRPr lang="en-US" sz="2360" b="0" strike="noStrike" spc="-1">
              <a:solidFill>
                <a:srgbClr val="FFFFFF"/>
              </a:solidFill>
              <a:latin typeface="Segoe UI"/>
              <a:ea typeface="Segoe UI"/>
            </a:endParaRPr>
          </a:p>
        </p:txBody>
      </p:sp>
      <p:sp>
        <p:nvSpPr>
          <p:cNvPr id="111" name="PlaceHolder 1"/>
          <p:cNvSpPr>
            <a:spLocks noGrp="1"/>
          </p:cNvSpPr>
          <p:nvPr>
            <p:ph type="title"/>
          </p:nvPr>
        </p:nvSpPr>
        <p:spPr>
          <a:xfrm>
            <a:off x="124560" y="1487520"/>
            <a:ext cx="5378040" cy="1792800"/>
          </a:xfrm>
          <a:prstGeom prst="rect">
            <a:avLst/>
          </a:prstGeom>
          <a:noFill/>
          <a:ln w="0">
            <a:noFill/>
          </a:ln>
        </p:spPr>
        <p:txBody>
          <a:bodyPr lIns="146160" tIns="91440" rIns="146160" bIns="91440" anchor="t">
            <a:noAutofit/>
          </a:bodyPr>
          <a:lstStyle/>
          <a:p>
            <a:pPr indent="0" defTabSz="914400">
              <a:lnSpc>
                <a:spcPct val="90000"/>
              </a:lnSpc>
              <a:buNone/>
            </a:pPr>
            <a:r>
              <a:rPr lang="en-US" sz="5300" b="0" strike="noStrike" spc="-100">
                <a:solidFill>
                  <a:srgbClr val="000000"/>
                </a:solidFill>
                <a:latin typeface="Segoe UI Light"/>
              </a:rPr>
              <a:t>Presentation title</a:t>
            </a:r>
            <a:endParaRPr lang="en-US" sz="5300" b="0" strike="noStrike" spc="-1">
              <a:solidFill>
                <a:schemeClr val="dk1"/>
              </a:solidFill>
              <a:latin typeface="Segoe UI"/>
            </a:endParaRPr>
          </a:p>
        </p:txBody>
      </p:sp>
      <p:sp>
        <p:nvSpPr>
          <p:cNvPr id="112" name="PlaceHolder 2"/>
          <p:cNvSpPr>
            <a:spLocks noGrp="1"/>
          </p:cNvSpPr>
          <p:nvPr>
            <p:ph type="body"/>
          </p:nvPr>
        </p:nvSpPr>
        <p:spPr>
          <a:xfrm>
            <a:off x="124560" y="3280680"/>
            <a:ext cx="5379840" cy="1796040"/>
          </a:xfrm>
          <a:prstGeom prst="rect">
            <a:avLst/>
          </a:prstGeom>
          <a:noFill/>
          <a:ln w="0">
            <a:noFill/>
          </a:ln>
        </p:spPr>
        <p:txBody>
          <a:bodyPr lIns="146160" tIns="109800" rIns="146160" bIns="109800" anchor="t">
            <a:noAutofit/>
          </a:bodyPr>
          <a:lstStyle/>
          <a:p>
            <a:pPr indent="0" defTabSz="914400">
              <a:lnSpc>
                <a:spcPct val="90000"/>
              </a:lnSpc>
              <a:buNone/>
              <a:tabLst>
                <a:tab pos="0" algn="l"/>
              </a:tabLst>
            </a:pPr>
            <a:r>
              <a:rPr lang="en-US" sz="3140" b="0" strike="noStrike" spc="-1">
                <a:solidFill>
                  <a:srgbClr val="000000"/>
                </a:solidFill>
                <a:latin typeface="Segoe UI Light"/>
              </a:rPr>
              <a:t>Speaker Name</a:t>
            </a:r>
            <a:endParaRPr lang="en-US" sz="3140" b="0" strike="noStrike" spc="-1">
              <a:solidFill>
                <a:schemeClr val="dk1"/>
              </a:solidFill>
              <a:latin typeface="Segoe UI Light"/>
            </a:endParaRPr>
          </a:p>
        </p:txBody>
      </p:sp>
      <p:pic>
        <p:nvPicPr>
          <p:cNvPr id="113" name="Picture 6"/>
          <p:cNvPicPr/>
          <p:nvPr/>
        </p:nvPicPr>
        <p:blipFill>
          <a:blip r:embed="rId5"/>
          <a:stretch/>
        </p:blipFill>
        <p:spPr>
          <a:xfrm>
            <a:off x="10148040" y="139680"/>
            <a:ext cx="1949400" cy="7167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4" name="Picture 6"/>
          <p:cNvPicPr/>
          <p:nvPr/>
        </p:nvPicPr>
        <p:blipFill>
          <a:blip r:embed="rId3"/>
          <a:stretch/>
        </p:blipFill>
        <p:spPr>
          <a:xfrm rot="5400000">
            <a:off x="9208800" y="2990880"/>
            <a:ext cx="6858360" cy="876240"/>
          </a:xfrm>
          <a:prstGeom prst="rect">
            <a:avLst/>
          </a:prstGeom>
          <a:ln w="0">
            <a:noFill/>
          </a:ln>
        </p:spPr>
      </p:pic>
      <p:sp>
        <p:nvSpPr>
          <p:cNvPr id="115"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chemeClr val="accent5"/>
                </a:solidFill>
                <a:latin typeface="Segoe UI Light"/>
              </a:rPr>
              <a:t>Click to edit Master title style</a:t>
            </a:r>
            <a:endParaRPr lang="en-US" sz="4710" b="0" strike="noStrike" spc="-1">
              <a:solidFill>
                <a:schemeClr val="dk1"/>
              </a:solidFill>
              <a:latin typeface="Segoe UI"/>
            </a:endParaRPr>
          </a:p>
        </p:txBody>
      </p:sp>
      <p:sp>
        <p:nvSpPr>
          <p:cNvPr id="116" name="PlaceHolder 2"/>
          <p:cNvSpPr>
            <a:spLocks noGrp="1"/>
          </p:cNvSpPr>
          <p:nvPr>
            <p:ph type="body"/>
          </p:nvPr>
        </p:nvSpPr>
        <p:spPr>
          <a:xfrm>
            <a:off x="266760" y="1425600"/>
            <a:ext cx="11655360" cy="2051640"/>
          </a:xfrm>
          <a:prstGeom prst="rect">
            <a:avLst/>
          </a:prstGeom>
          <a:noFill/>
          <a:ln w="0">
            <a:noFill/>
          </a:ln>
        </p:spPr>
        <p:txBody>
          <a:bodyPr lIns="146160" tIns="91440" rIns="146160" bIns="91440" anchor="t">
            <a:noAutofit/>
          </a:bodyPr>
          <a:lstStyle/>
          <a:p>
            <a:pPr marL="336240" indent="-336240" defTabSz="914400">
              <a:lnSpc>
                <a:spcPct val="90000"/>
              </a:lnSpc>
              <a:spcBef>
                <a:spcPts val="785"/>
              </a:spcBef>
              <a:buClr>
                <a:srgbClr val="008272"/>
              </a:buClr>
              <a:buSzPct val="90000"/>
              <a:buFont typeface="Arial"/>
              <a:buChar char="•"/>
            </a:pPr>
            <a:r>
              <a:rPr lang="en-US" sz="3920" b="0" strike="noStrike" spc="-1">
                <a:solidFill>
                  <a:schemeClr val="accent5"/>
                </a:solidFill>
                <a:latin typeface="Segoe UI Light"/>
              </a:rPr>
              <a:t>Edit Master text styles</a:t>
            </a:r>
            <a:endParaRPr lang="en-US" sz="3920" b="0" strike="noStrike" spc="-1">
              <a:solidFill>
                <a:schemeClr val="dk1"/>
              </a:solidFill>
              <a:latin typeface="Segoe UI Light"/>
            </a:endParaRPr>
          </a:p>
          <a:p>
            <a:pPr marL="572760" lvl="1" indent="-23652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784440" lvl="2" indent="-22392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1008360" lvl="3"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232640" lvl="4"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7" name="Picture 6"/>
          <p:cNvPicPr/>
          <p:nvPr/>
        </p:nvPicPr>
        <p:blipFill>
          <a:blip r:embed="rId3"/>
          <a:stretch/>
        </p:blipFill>
        <p:spPr>
          <a:xfrm rot="5400000">
            <a:off x="9208800" y="2990880"/>
            <a:ext cx="6858360" cy="876240"/>
          </a:xfrm>
          <a:prstGeom prst="rect">
            <a:avLst/>
          </a:prstGeom>
          <a:ln w="0">
            <a:noFill/>
          </a:ln>
        </p:spPr>
      </p:pic>
      <p:pic>
        <p:nvPicPr>
          <p:cNvPr id="118" name="Picture 2"/>
          <p:cNvPicPr/>
          <p:nvPr/>
        </p:nvPicPr>
        <p:blipFill>
          <a:blip r:embed="rId4"/>
          <a:stretch/>
        </p:blipFill>
        <p:spPr>
          <a:xfrm>
            <a:off x="0" y="-4680"/>
            <a:ext cx="2272680" cy="2151360"/>
          </a:xfrm>
          <a:prstGeom prst="rect">
            <a:avLst/>
          </a:prstGeom>
          <a:ln w="0">
            <a:noFill/>
          </a:ln>
        </p:spPr>
      </p:pic>
      <p:pic>
        <p:nvPicPr>
          <p:cNvPr id="119" name="Picture 3"/>
          <p:cNvPicPr/>
          <p:nvPr/>
        </p:nvPicPr>
        <p:blipFill>
          <a:blip r:embed="rId5"/>
          <a:stretch/>
        </p:blipFill>
        <p:spPr>
          <a:xfrm>
            <a:off x="2479680" y="0"/>
            <a:ext cx="2272680" cy="2151360"/>
          </a:xfrm>
          <a:prstGeom prst="rect">
            <a:avLst/>
          </a:prstGeom>
          <a:ln w="0">
            <a:noFill/>
          </a:ln>
        </p:spPr>
      </p:pic>
      <p:pic>
        <p:nvPicPr>
          <p:cNvPr id="120" name="Picture 4"/>
          <p:cNvPicPr/>
          <p:nvPr/>
        </p:nvPicPr>
        <p:blipFill>
          <a:blip r:embed="rId6"/>
          <a:stretch/>
        </p:blipFill>
        <p:spPr>
          <a:xfrm>
            <a:off x="4959360" y="-4680"/>
            <a:ext cx="2272680" cy="2151360"/>
          </a:xfrm>
          <a:prstGeom prst="rect">
            <a:avLst/>
          </a:prstGeom>
          <a:ln w="0">
            <a:noFill/>
          </a:ln>
        </p:spPr>
      </p:pic>
      <p:pic>
        <p:nvPicPr>
          <p:cNvPr id="121" name="Picture 5"/>
          <p:cNvPicPr/>
          <p:nvPr/>
        </p:nvPicPr>
        <p:blipFill>
          <a:blip r:embed="rId7"/>
          <a:stretch/>
        </p:blipFill>
        <p:spPr>
          <a:xfrm>
            <a:off x="7439040" y="-4680"/>
            <a:ext cx="2272680" cy="2151360"/>
          </a:xfrm>
          <a:prstGeom prst="rect">
            <a:avLst/>
          </a:prstGeom>
          <a:ln w="0">
            <a:noFill/>
          </a:ln>
        </p:spPr>
      </p:pic>
      <p:pic>
        <p:nvPicPr>
          <p:cNvPr id="122" name="Picture 6"/>
          <p:cNvPicPr/>
          <p:nvPr/>
        </p:nvPicPr>
        <p:blipFill>
          <a:blip r:embed="rId8"/>
          <a:stretch/>
        </p:blipFill>
        <p:spPr>
          <a:xfrm>
            <a:off x="9919080" y="0"/>
            <a:ext cx="2272680" cy="2151360"/>
          </a:xfrm>
          <a:prstGeom prst="rect">
            <a:avLst/>
          </a:prstGeom>
          <a:ln w="0">
            <a:noFill/>
          </a:ln>
        </p:spPr>
      </p:pic>
      <p:pic>
        <p:nvPicPr>
          <p:cNvPr id="123" name="Picture 7"/>
          <p:cNvPicPr/>
          <p:nvPr/>
        </p:nvPicPr>
        <p:blipFill>
          <a:blip r:embed="rId9"/>
          <a:stretch/>
        </p:blipFill>
        <p:spPr>
          <a:xfrm>
            <a:off x="0" y="2341800"/>
            <a:ext cx="2272680" cy="2151360"/>
          </a:xfrm>
          <a:prstGeom prst="rect">
            <a:avLst/>
          </a:prstGeom>
          <a:ln w="0">
            <a:noFill/>
          </a:ln>
        </p:spPr>
      </p:pic>
      <p:pic>
        <p:nvPicPr>
          <p:cNvPr id="124" name="Picture 8"/>
          <p:cNvPicPr/>
          <p:nvPr/>
        </p:nvPicPr>
        <p:blipFill>
          <a:blip r:embed="rId10"/>
          <a:stretch/>
        </p:blipFill>
        <p:spPr>
          <a:xfrm>
            <a:off x="2479680" y="2341800"/>
            <a:ext cx="2272680" cy="2151360"/>
          </a:xfrm>
          <a:prstGeom prst="rect">
            <a:avLst/>
          </a:prstGeom>
          <a:ln w="0">
            <a:noFill/>
          </a:ln>
        </p:spPr>
      </p:pic>
      <p:pic>
        <p:nvPicPr>
          <p:cNvPr id="125" name="Picture 9"/>
          <p:cNvPicPr/>
          <p:nvPr/>
        </p:nvPicPr>
        <p:blipFill>
          <a:blip r:embed="rId11"/>
          <a:stretch/>
        </p:blipFill>
        <p:spPr>
          <a:xfrm>
            <a:off x="4959360" y="2341800"/>
            <a:ext cx="2272680" cy="2151360"/>
          </a:xfrm>
          <a:prstGeom prst="rect">
            <a:avLst/>
          </a:prstGeom>
          <a:ln w="0">
            <a:noFill/>
          </a:ln>
        </p:spPr>
      </p:pic>
      <p:pic>
        <p:nvPicPr>
          <p:cNvPr id="126" name="Picture 10"/>
          <p:cNvPicPr/>
          <p:nvPr/>
        </p:nvPicPr>
        <p:blipFill>
          <a:blip r:embed="rId12"/>
          <a:stretch/>
        </p:blipFill>
        <p:spPr>
          <a:xfrm>
            <a:off x="7439040" y="2341800"/>
            <a:ext cx="2272680" cy="2151360"/>
          </a:xfrm>
          <a:prstGeom prst="rect">
            <a:avLst/>
          </a:prstGeom>
          <a:ln w="0">
            <a:noFill/>
          </a:ln>
        </p:spPr>
      </p:pic>
      <p:pic>
        <p:nvPicPr>
          <p:cNvPr id="127" name="Picture 11"/>
          <p:cNvPicPr/>
          <p:nvPr/>
        </p:nvPicPr>
        <p:blipFill>
          <a:blip r:embed="rId13"/>
          <a:stretch/>
        </p:blipFill>
        <p:spPr>
          <a:xfrm>
            <a:off x="9919080" y="2341800"/>
            <a:ext cx="2272680" cy="2151360"/>
          </a:xfrm>
          <a:prstGeom prst="rect">
            <a:avLst/>
          </a:prstGeom>
          <a:ln w="0">
            <a:noFill/>
          </a:ln>
        </p:spPr>
      </p:pic>
      <p:pic>
        <p:nvPicPr>
          <p:cNvPr id="128" name="Picture 12"/>
          <p:cNvPicPr/>
          <p:nvPr/>
        </p:nvPicPr>
        <p:blipFill>
          <a:blip r:embed="rId7"/>
          <a:stretch/>
        </p:blipFill>
        <p:spPr>
          <a:xfrm>
            <a:off x="0" y="4710600"/>
            <a:ext cx="2272680" cy="2151360"/>
          </a:xfrm>
          <a:prstGeom prst="rect">
            <a:avLst/>
          </a:prstGeom>
          <a:ln w="0">
            <a:noFill/>
          </a:ln>
        </p:spPr>
      </p:pic>
      <p:pic>
        <p:nvPicPr>
          <p:cNvPr id="129" name="Picture 13"/>
          <p:cNvPicPr/>
          <p:nvPr/>
        </p:nvPicPr>
        <p:blipFill>
          <a:blip r:embed="rId14"/>
          <a:stretch/>
        </p:blipFill>
        <p:spPr>
          <a:xfrm>
            <a:off x="2479680" y="4710600"/>
            <a:ext cx="2272680" cy="2151360"/>
          </a:xfrm>
          <a:prstGeom prst="rect">
            <a:avLst/>
          </a:prstGeom>
          <a:ln w="0">
            <a:noFill/>
          </a:ln>
        </p:spPr>
      </p:pic>
      <p:pic>
        <p:nvPicPr>
          <p:cNvPr id="130" name="Picture 14"/>
          <p:cNvPicPr/>
          <p:nvPr/>
        </p:nvPicPr>
        <p:blipFill>
          <a:blip r:embed="rId15"/>
          <a:stretch/>
        </p:blipFill>
        <p:spPr>
          <a:xfrm>
            <a:off x="4959360" y="4710600"/>
            <a:ext cx="2272680" cy="2151360"/>
          </a:xfrm>
          <a:prstGeom prst="rect">
            <a:avLst/>
          </a:prstGeom>
          <a:ln w="0">
            <a:noFill/>
          </a:ln>
        </p:spPr>
      </p:pic>
      <p:pic>
        <p:nvPicPr>
          <p:cNvPr id="131" name="Picture 15"/>
          <p:cNvPicPr/>
          <p:nvPr/>
        </p:nvPicPr>
        <p:blipFill>
          <a:blip r:embed="rId16"/>
          <a:stretch/>
        </p:blipFill>
        <p:spPr>
          <a:xfrm>
            <a:off x="7439040" y="4710600"/>
            <a:ext cx="2272680" cy="2151360"/>
          </a:xfrm>
          <a:prstGeom prst="rect">
            <a:avLst/>
          </a:prstGeom>
          <a:ln w="0">
            <a:noFill/>
          </a:ln>
        </p:spPr>
      </p:pic>
      <p:pic>
        <p:nvPicPr>
          <p:cNvPr id="132" name="Picture 16"/>
          <p:cNvPicPr/>
          <p:nvPr/>
        </p:nvPicPr>
        <p:blipFill>
          <a:blip r:embed="rId17"/>
          <a:stretch/>
        </p:blipFill>
        <p:spPr>
          <a:xfrm>
            <a:off x="9919080" y="4710600"/>
            <a:ext cx="2272680" cy="2151360"/>
          </a:xfrm>
          <a:prstGeom prst="rect">
            <a:avLst/>
          </a:prstGeom>
          <a:ln w="0">
            <a:noFill/>
          </a:ln>
        </p:spPr>
      </p:pic>
      <p:pic>
        <p:nvPicPr>
          <p:cNvPr id="133" name="Picture 17"/>
          <p:cNvPicPr/>
          <p:nvPr/>
        </p:nvPicPr>
        <p:blipFill>
          <a:blip r:embed="rId18"/>
          <a:stretch/>
        </p:blipFill>
        <p:spPr>
          <a:xfrm>
            <a:off x="0" y="0"/>
            <a:ext cx="2272680" cy="2151360"/>
          </a:xfrm>
          <a:prstGeom prst="rect">
            <a:avLst/>
          </a:prstGeom>
          <a:ln w="0">
            <a:noFill/>
          </a:ln>
        </p:spPr>
      </p:pic>
      <p:pic>
        <p:nvPicPr>
          <p:cNvPr id="134" name="Picture 18"/>
          <p:cNvPicPr/>
          <p:nvPr/>
        </p:nvPicPr>
        <p:blipFill>
          <a:blip r:embed="rId19"/>
          <a:stretch/>
        </p:blipFill>
        <p:spPr>
          <a:xfrm>
            <a:off x="2479680" y="2341800"/>
            <a:ext cx="2272680" cy="2151360"/>
          </a:xfrm>
          <a:prstGeom prst="rect">
            <a:avLst/>
          </a:prstGeom>
          <a:ln w="0">
            <a:noFill/>
          </a:ln>
        </p:spPr>
      </p:pic>
      <p:pic>
        <p:nvPicPr>
          <p:cNvPr id="135" name="Picture 19"/>
          <p:cNvPicPr/>
          <p:nvPr/>
        </p:nvPicPr>
        <p:blipFill>
          <a:blip r:embed="rId20"/>
          <a:stretch/>
        </p:blipFill>
        <p:spPr>
          <a:xfrm>
            <a:off x="4959360" y="4706280"/>
            <a:ext cx="2272680" cy="2151360"/>
          </a:xfrm>
          <a:prstGeom prst="rect">
            <a:avLst/>
          </a:prstGeom>
          <a:ln w="0">
            <a:noFill/>
          </a:ln>
        </p:spPr>
      </p:pic>
      <p:pic>
        <p:nvPicPr>
          <p:cNvPr id="136" name="Picture 20"/>
          <p:cNvPicPr/>
          <p:nvPr/>
        </p:nvPicPr>
        <p:blipFill>
          <a:blip r:embed="rId21"/>
          <a:stretch/>
        </p:blipFill>
        <p:spPr>
          <a:xfrm>
            <a:off x="2479680" y="4706280"/>
            <a:ext cx="2272680" cy="2151360"/>
          </a:xfrm>
          <a:prstGeom prst="rect">
            <a:avLst/>
          </a:prstGeom>
          <a:ln w="0">
            <a:noFill/>
          </a:ln>
        </p:spPr>
      </p:pic>
      <p:pic>
        <p:nvPicPr>
          <p:cNvPr id="137" name="Picture 21"/>
          <p:cNvPicPr/>
          <p:nvPr/>
        </p:nvPicPr>
        <p:blipFill>
          <a:blip r:embed="rId22"/>
          <a:stretch/>
        </p:blipFill>
        <p:spPr>
          <a:xfrm>
            <a:off x="9919080" y="0"/>
            <a:ext cx="2272680" cy="2151360"/>
          </a:xfrm>
          <a:prstGeom prst="rect">
            <a:avLst/>
          </a:prstGeom>
          <a:ln w="0">
            <a:noFill/>
          </a:ln>
        </p:spPr>
      </p:pic>
      <p:pic>
        <p:nvPicPr>
          <p:cNvPr id="138" name="Picture 22"/>
          <p:cNvPicPr/>
          <p:nvPr/>
        </p:nvPicPr>
        <p:blipFill>
          <a:blip r:embed="rId23"/>
          <a:stretch/>
        </p:blipFill>
        <p:spPr>
          <a:xfrm>
            <a:off x="4959360" y="0"/>
            <a:ext cx="2272680" cy="2151360"/>
          </a:xfrm>
          <a:prstGeom prst="rect">
            <a:avLst/>
          </a:prstGeom>
          <a:ln w="0">
            <a:noFill/>
          </a:ln>
        </p:spPr>
      </p:pic>
      <p:pic>
        <p:nvPicPr>
          <p:cNvPr id="139" name="Picture 23"/>
          <p:cNvPicPr/>
          <p:nvPr/>
        </p:nvPicPr>
        <p:blipFill>
          <a:blip r:embed="rId24"/>
          <a:stretch/>
        </p:blipFill>
        <p:spPr>
          <a:xfrm>
            <a:off x="0" y="4706280"/>
            <a:ext cx="2272680" cy="2151360"/>
          </a:xfrm>
          <a:prstGeom prst="rect">
            <a:avLst/>
          </a:prstGeom>
          <a:ln w="0">
            <a:noFill/>
          </a:ln>
        </p:spPr>
      </p:pic>
      <p:pic>
        <p:nvPicPr>
          <p:cNvPr id="140" name="Picture 24"/>
          <p:cNvPicPr/>
          <p:nvPr/>
        </p:nvPicPr>
        <p:blipFill>
          <a:blip r:embed="rId25"/>
          <a:stretch/>
        </p:blipFill>
        <p:spPr>
          <a:xfrm>
            <a:off x="7439400" y="4706280"/>
            <a:ext cx="2272680" cy="2151360"/>
          </a:xfrm>
          <a:prstGeom prst="rect">
            <a:avLst/>
          </a:prstGeom>
          <a:ln w="0">
            <a:noFill/>
          </a:ln>
        </p:spPr>
      </p:pic>
      <p:pic>
        <p:nvPicPr>
          <p:cNvPr id="141" name="Picture 25"/>
          <p:cNvPicPr/>
          <p:nvPr/>
        </p:nvPicPr>
        <p:blipFill>
          <a:blip r:embed="rId26"/>
          <a:stretch/>
        </p:blipFill>
        <p:spPr>
          <a:xfrm>
            <a:off x="9919080" y="2341800"/>
            <a:ext cx="2272680" cy="2151360"/>
          </a:xfrm>
          <a:prstGeom prst="rect">
            <a:avLst/>
          </a:prstGeom>
          <a:ln w="0">
            <a:noFill/>
          </a:ln>
        </p:spPr>
      </p:pic>
      <p:pic>
        <p:nvPicPr>
          <p:cNvPr id="142" name="Picture 26"/>
          <p:cNvPicPr/>
          <p:nvPr/>
        </p:nvPicPr>
        <p:blipFill>
          <a:blip r:embed="rId27"/>
          <a:stretch/>
        </p:blipFill>
        <p:spPr>
          <a:xfrm>
            <a:off x="0" y="2341800"/>
            <a:ext cx="2272680" cy="2151360"/>
          </a:xfrm>
          <a:prstGeom prst="rect">
            <a:avLst/>
          </a:prstGeom>
          <a:ln w="0">
            <a:noFill/>
          </a:ln>
        </p:spPr>
      </p:pic>
      <p:pic>
        <p:nvPicPr>
          <p:cNvPr id="143" name="Picture 27"/>
          <p:cNvPicPr/>
          <p:nvPr/>
        </p:nvPicPr>
        <p:blipFill>
          <a:blip r:embed="rId28"/>
          <a:stretch/>
        </p:blipFill>
        <p:spPr>
          <a:xfrm>
            <a:off x="7439400" y="2341800"/>
            <a:ext cx="2272680" cy="2151360"/>
          </a:xfrm>
          <a:prstGeom prst="rect">
            <a:avLst/>
          </a:prstGeom>
          <a:ln w="0">
            <a:noFill/>
          </a:ln>
        </p:spPr>
      </p:pic>
      <p:pic>
        <p:nvPicPr>
          <p:cNvPr id="144" name="Picture 28"/>
          <p:cNvPicPr/>
          <p:nvPr/>
        </p:nvPicPr>
        <p:blipFill>
          <a:blip r:embed="rId29"/>
          <a:stretch/>
        </p:blipFill>
        <p:spPr>
          <a:xfrm>
            <a:off x="9919080" y="4706280"/>
            <a:ext cx="2272680" cy="2151360"/>
          </a:xfrm>
          <a:prstGeom prst="rect">
            <a:avLst/>
          </a:prstGeom>
          <a:ln w="0">
            <a:noFill/>
          </a:ln>
        </p:spPr>
      </p:pic>
      <p:pic>
        <p:nvPicPr>
          <p:cNvPr id="145" name="Picture 29"/>
          <p:cNvPicPr/>
          <p:nvPr/>
        </p:nvPicPr>
        <p:blipFill>
          <a:blip r:embed="rId30"/>
          <a:stretch/>
        </p:blipFill>
        <p:spPr>
          <a:xfrm>
            <a:off x="7439040" y="0"/>
            <a:ext cx="2272680" cy="2151360"/>
          </a:xfrm>
          <a:prstGeom prst="rect">
            <a:avLst/>
          </a:prstGeom>
          <a:ln w="0">
            <a:noFill/>
          </a:ln>
        </p:spPr>
      </p:pic>
      <p:pic>
        <p:nvPicPr>
          <p:cNvPr id="146" name="Picture 30"/>
          <p:cNvPicPr/>
          <p:nvPr/>
        </p:nvPicPr>
        <p:blipFill>
          <a:blip r:embed="rId31"/>
          <a:stretch/>
        </p:blipFill>
        <p:spPr>
          <a:xfrm>
            <a:off x="4959360" y="4703400"/>
            <a:ext cx="2275920" cy="2154240"/>
          </a:xfrm>
          <a:prstGeom prst="rect">
            <a:avLst/>
          </a:prstGeom>
          <a:ln w="0">
            <a:noFill/>
          </a:ln>
        </p:spPr>
      </p:pic>
      <p:pic>
        <p:nvPicPr>
          <p:cNvPr id="147" name="Picture 31"/>
          <p:cNvPicPr/>
          <p:nvPr/>
        </p:nvPicPr>
        <p:blipFill>
          <a:blip r:embed="rId32"/>
          <a:stretch/>
        </p:blipFill>
        <p:spPr>
          <a:xfrm>
            <a:off x="4956840" y="0"/>
            <a:ext cx="2275920" cy="2154240"/>
          </a:xfrm>
          <a:prstGeom prst="rect">
            <a:avLst/>
          </a:prstGeom>
          <a:ln w="0">
            <a:noFill/>
          </a:ln>
        </p:spPr>
      </p:pic>
      <p:pic>
        <p:nvPicPr>
          <p:cNvPr id="148" name="Picture 32"/>
          <p:cNvPicPr/>
          <p:nvPr/>
        </p:nvPicPr>
        <p:blipFill>
          <a:blip r:embed="rId33"/>
          <a:stretch/>
        </p:blipFill>
        <p:spPr>
          <a:xfrm>
            <a:off x="-4320" y="4703400"/>
            <a:ext cx="2275920" cy="2154240"/>
          </a:xfrm>
          <a:prstGeom prst="rect">
            <a:avLst/>
          </a:prstGeom>
          <a:ln w="0">
            <a:noFill/>
          </a:ln>
        </p:spPr>
      </p:pic>
      <p:pic>
        <p:nvPicPr>
          <p:cNvPr id="149" name="Picture 33"/>
          <p:cNvPicPr/>
          <p:nvPr/>
        </p:nvPicPr>
        <p:blipFill>
          <a:blip r:embed="rId34"/>
          <a:stretch/>
        </p:blipFill>
        <p:spPr>
          <a:xfrm>
            <a:off x="9919080" y="-2880"/>
            <a:ext cx="2275920" cy="2154240"/>
          </a:xfrm>
          <a:prstGeom prst="rect">
            <a:avLst/>
          </a:prstGeom>
          <a:ln w="0">
            <a:noFill/>
          </a:ln>
        </p:spPr>
      </p:pic>
      <p:pic>
        <p:nvPicPr>
          <p:cNvPr id="150" name="Picture 34"/>
          <p:cNvPicPr/>
          <p:nvPr/>
        </p:nvPicPr>
        <p:blipFill>
          <a:blip r:embed="rId35"/>
          <a:stretch/>
        </p:blipFill>
        <p:spPr>
          <a:xfrm>
            <a:off x="7436160" y="0"/>
            <a:ext cx="2275920" cy="2154240"/>
          </a:xfrm>
          <a:prstGeom prst="rect">
            <a:avLst/>
          </a:prstGeom>
          <a:ln w="0">
            <a:noFill/>
          </a:ln>
        </p:spPr>
      </p:pic>
      <p:pic>
        <p:nvPicPr>
          <p:cNvPr id="151" name="Picture 35"/>
          <p:cNvPicPr/>
          <p:nvPr/>
        </p:nvPicPr>
        <p:blipFill>
          <a:blip r:embed="rId9"/>
          <a:stretch/>
        </p:blipFill>
        <p:spPr>
          <a:xfrm>
            <a:off x="2477520" y="4704840"/>
            <a:ext cx="2275920" cy="2154240"/>
          </a:xfrm>
          <a:prstGeom prst="rect">
            <a:avLst/>
          </a:prstGeom>
          <a:ln w="0">
            <a:noFill/>
          </a:ln>
        </p:spPr>
      </p:pic>
      <p:grpSp>
        <p:nvGrpSpPr>
          <p:cNvPr id="152" name="Group 36"/>
          <p:cNvGrpSpPr/>
          <p:nvPr/>
        </p:nvGrpSpPr>
        <p:grpSpPr>
          <a:xfrm>
            <a:off x="-4320" y="2341800"/>
            <a:ext cx="12196080" cy="2151360"/>
            <a:chOff x="-4320" y="2341800"/>
            <a:chExt cx="12196080" cy="2151360"/>
          </a:xfrm>
        </p:grpSpPr>
        <p:sp>
          <p:nvSpPr>
            <p:cNvPr id="153" name="Rectangle 37"/>
            <p:cNvSpPr/>
            <p:nvPr/>
          </p:nvSpPr>
          <p:spPr>
            <a:xfrm>
              <a:off x="-4320" y="2341800"/>
              <a:ext cx="12196080" cy="2151360"/>
            </a:xfrm>
            <a:prstGeom prst="rect">
              <a:avLst/>
            </a:prstGeom>
            <a:solidFill>
              <a:srgbClr val="5D005D"/>
            </a:solidFill>
            <a:ln>
              <a:noFill/>
            </a:ln>
          </p:spPr>
          <p:style>
            <a:lnRef idx="1">
              <a:schemeClr val="accent2"/>
            </a:lnRef>
            <a:fillRef idx="3">
              <a:schemeClr val="accent2"/>
            </a:fillRef>
            <a:effectRef idx="2">
              <a:schemeClr val="accent2"/>
            </a:effectRef>
            <a:fontRef idx="minor"/>
          </p:style>
          <p:txBody>
            <a:bodyPr horzOverflow="overflow" lIns="182880" tIns="146160" rIns="182880" bIns="146160" numCol="1" spcCol="0" anchor="t">
              <a:noAutofit/>
            </a:bodyPr>
            <a:lstStyle/>
            <a:p>
              <a:pPr algn="ctr" defTabSz="914040">
                <a:lnSpc>
                  <a:spcPct val="90000"/>
                </a:lnSpc>
                <a:tabLst>
                  <a:tab pos="0" algn="l"/>
                </a:tabLst>
              </a:pPr>
              <a:endParaRPr lang="en-US" sz="2360" b="0" strike="noStrike" spc="-1">
                <a:solidFill>
                  <a:srgbClr val="FFFFFF"/>
                </a:solidFill>
                <a:latin typeface="Segoe UI"/>
                <a:ea typeface="Segoe UI"/>
              </a:endParaRPr>
            </a:p>
          </p:txBody>
        </p:sp>
        <p:sp>
          <p:nvSpPr>
            <p:cNvPr id="154" name="Text Placeholder 1"/>
            <p:cNvSpPr/>
            <p:nvPr/>
          </p:nvSpPr>
          <p:spPr>
            <a:xfrm>
              <a:off x="2631240" y="2507400"/>
              <a:ext cx="6929280" cy="1796760"/>
            </a:xfrm>
            <a:prstGeom prst="rect">
              <a:avLst/>
            </a:prstGeom>
            <a:noFill/>
            <a:ln w="0">
              <a:noFill/>
            </a:ln>
          </p:spPr>
          <p:style>
            <a:lnRef idx="0">
              <a:scrgbClr r="0" g="0" b="0"/>
            </a:lnRef>
            <a:fillRef idx="0">
              <a:scrgbClr r="0" g="0" b="0"/>
            </a:fillRef>
            <a:effectRef idx="0">
              <a:scrgbClr r="0" g="0" b="0"/>
            </a:effectRef>
            <a:fontRef idx="minor"/>
          </p:style>
          <p:txBody>
            <a:bodyPr lIns="146160" tIns="91440" rIns="146160" bIns="91440" anchor="t">
              <a:spAutoFit/>
            </a:bodyPr>
            <a:lstStyle/>
            <a:p>
              <a:pPr algn="ctr" defTabSz="913680">
                <a:lnSpc>
                  <a:spcPct val="100000"/>
                </a:lnSpc>
                <a:tabLst>
                  <a:tab pos="0" algn="l"/>
                </a:tabLst>
              </a:pPr>
              <a:r>
                <a:rPr lang="en-US" sz="5300" b="0" strike="noStrike" spc="-148">
                  <a:solidFill>
                    <a:srgbClr val="FFFFFF"/>
                  </a:solidFill>
                  <a:latin typeface="Segoe UI Light"/>
                </a:rPr>
                <a:t>Advancing a future that is for </a:t>
              </a:r>
              <a:r>
                <a:rPr lang="en-US" sz="5300" b="0" strike="noStrike" spc="-148">
                  <a:solidFill>
                    <a:srgbClr val="FFFFFF"/>
                  </a:solidFill>
                  <a:latin typeface="Segoe UI"/>
                </a:rPr>
                <a:t>everyone.</a:t>
              </a:r>
              <a:endParaRPr lang="fr-FR" sz="5300" b="0" strike="noStrike" spc="-1">
                <a:solidFill>
                  <a:srgbClr val="000000"/>
                </a:solidFill>
                <a:latin typeface="Arial"/>
              </a:endParaRPr>
            </a:p>
          </p:txBody>
        </p:sp>
      </p:grpSp>
      <p:pic>
        <p:nvPicPr>
          <p:cNvPr id="155" name="Picture 39"/>
          <p:cNvPicPr/>
          <p:nvPr/>
        </p:nvPicPr>
        <p:blipFill>
          <a:blip r:embed="rId10"/>
          <a:stretch/>
        </p:blipFill>
        <p:spPr>
          <a:xfrm>
            <a:off x="2482920" y="0"/>
            <a:ext cx="2275920" cy="2154240"/>
          </a:xfrm>
          <a:prstGeom prst="rect">
            <a:avLst/>
          </a:prstGeom>
          <a:ln w="0">
            <a:noFill/>
          </a:ln>
        </p:spPr>
      </p:pic>
      <p:pic>
        <p:nvPicPr>
          <p:cNvPr id="156" name="Picture 40"/>
          <p:cNvPicPr/>
          <p:nvPr/>
        </p:nvPicPr>
        <p:blipFill>
          <a:blip r:embed="rId36"/>
          <a:stretch/>
        </p:blipFill>
        <p:spPr>
          <a:xfrm>
            <a:off x="9915840" y="4706280"/>
            <a:ext cx="2275920" cy="21542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1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7" name="Picture 6"/>
          <p:cNvPicPr/>
          <p:nvPr/>
        </p:nvPicPr>
        <p:blipFill>
          <a:blip r:embed="rId3"/>
          <a:stretch/>
        </p:blipFill>
        <p:spPr>
          <a:xfrm rot="5400000">
            <a:off x="9208800" y="2990880"/>
            <a:ext cx="6858360" cy="876240"/>
          </a:xfrm>
          <a:prstGeom prst="rect">
            <a:avLst/>
          </a:prstGeom>
          <a:ln w="0">
            <a:noFill/>
          </a:ln>
        </p:spPr>
      </p:pic>
      <p:sp>
        <p:nvSpPr>
          <p:cNvPr id="158" name="PlaceHolder 1"/>
          <p:cNvSpPr>
            <a:spLocks noGrp="1"/>
          </p:cNvSpPr>
          <p:nvPr>
            <p:ph type="title"/>
          </p:nvPr>
        </p:nvSpPr>
        <p:spPr>
          <a:xfrm>
            <a:off x="269280" y="2084040"/>
            <a:ext cx="8964000" cy="1792800"/>
          </a:xfrm>
          <a:prstGeom prst="rect">
            <a:avLst/>
          </a:prstGeom>
          <a:noFill/>
          <a:ln w="0">
            <a:noFill/>
          </a:ln>
        </p:spPr>
        <p:txBody>
          <a:bodyPr lIns="146160" tIns="91440" rIns="146160" bIns="91440" anchor="t">
            <a:noAutofit/>
          </a:bodyPr>
          <a:lstStyle/>
          <a:p>
            <a:pPr indent="0" defTabSz="914400">
              <a:lnSpc>
                <a:spcPct val="90000"/>
              </a:lnSpc>
              <a:buNone/>
            </a:pPr>
            <a:r>
              <a:rPr lang="en-US" sz="5300" b="0" strike="noStrike" spc="-100">
                <a:solidFill>
                  <a:srgbClr val="000000"/>
                </a:solidFill>
                <a:latin typeface="Segoe UI Light"/>
              </a:rPr>
              <a:t>Presentation title</a:t>
            </a:r>
            <a:endParaRPr lang="en-US" sz="5300" b="0" strike="noStrike" spc="-1">
              <a:solidFill>
                <a:schemeClr val="dk1"/>
              </a:solidFill>
              <a:latin typeface="Segoe UI"/>
            </a:endParaRPr>
          </a:p>
        </p:txBody>
      </p:sp>
      <p:sp>
        <p:nvSpPr>
          <p:cNvPr id="159" name="PlaceHolder 2"/>
          <p:cNvSpPr>
            <a:spLocks noGrp="1"/>
          </p:cNvSpPr>
          <p:nvPr>
            <p:ph type="body"/>
          </p:nvPr>
        </p:nvSpPr>
        <p:spPr>
          <a:xfrm>
            <a:off x="269280" y="3878640"/>
            <a:ext cx="7170840" cy="1792080"/>
          </a:xfrm>
          <a:prstGeom prst="rect">
            <a:avLst/>
          </a:prstGeom>
          <a:noFill/>
          <a:ln w="0">
            <a:noFill/>
          </a:ln>
        </p:spPr>
        <p:txBody>
          <a:bodyPr lIns="146160" tIns="109800" rIns="146160" bIns="109800" anchor="t">
            <a:noAutofit/>
          </a:bodyPr>
          <a:lstStyle/>
          <a:p>
            <a:pPr indent="0" defTabSz="914400">
              <a:lnSpc>
                <a:spcPct val="90000"/>
              </a:lnSpc>
              <a:buNone/>
              <a:tabLst>
                <a:tab pos="0" algn="l"/>
              </a:tabLst>
            </a:pPr>
            <a:r>
              <a:rPr lang="en-US" sz="3140" b="0" strike="noStrike" spc="-1">
                <a:solidFill>
                  <a:srgbClr val="000000"/>
                </a:solidFill>
                <a:latin typeface="Segoe UI Light"/>
              </a:rPr>
              <a:t>Speaker Name</a:t>
            </a:r>
            <a:endParaRPr lang="en-US" sz="3140" b="0" strike="noStrike" spc="-1">
              <a:solidFill>
                <a:schemeClr val="dk1"/>
              </a:solidFill>
              <a:latin typeface="Segoe UI Light"/>
            </a:endParaRPr>
          </a:p>
        </p:txBody>
      </p:sp>
      <p:pic>
        <p:nvPicPr>
          <p:cNvPr id="160" name="Picture 5"/>
          <p:cNvPicPr/>
          <p:nvPr/>
        </p:nvPicPr>
        <p:blipFill>
          <a:blip r:embed="rId4"/>
          <a:stretch/>
        </p:blipFill>
        <p:spPr>
          <a:xfrm>
            <a:off x="448560" y="6121440"/>
            <a:ext cx="1254600" cy="26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1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1" name="Picture 6"/>
          <p:cNvPicPr/>
          <p:nvPr/>
        </p:nvPicPr>
        <p:blipFill>
          <a:blip r:embed="rId3"/>
          <a:stretch/>
        </p:blipFill>
        <p:spPr>
          <a:xfrm rot="5400000">
            <a:off x="9208800" y="2990880"/>
            <a:ext cx="6858360" cy="876240"/>
          </a:xfrm>
          <a:prstGeom prst="rect">
            <a:avLst/>
          </a:prstGeom>
          <a:ln w="0">
            <a:noFill/>
          </a:ln>
        </p:spPr>
      </p:pic>
      <p:sp>
        <p:nvSpPr>
          <p:cNvPr id="162"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Light"/>
              </a:rPr>
              <a:t>Click to edit Master title style</a:t>
            </a:r>
            <a:endParaRPr lang="en-US" sz="4710" b="0" strike="noStrike" spc="-1">
              <a:solidFill>
                <a:schemeClr val="dk1"/>
              </a:solidFill>
              <a:latin typeface="Segoe UI"/>
            </a:endParaRPr>
          </a:p>
        </p:txBody>
      </p:sp>
      <p:sp>
        <p:nvSpPr>
          <p:cNvPr id="163" name="PlaceHolder 2"/>
          <p:cNvSpPr>
            <a:spLocks noGrp="1"/>
          </p:cNvSpPr>
          <p:nvPr>
            <p:ph type="body"/>
          </p:nvPr>
        </p:nvSpPr>
        <p:spPr>
          <a:xfrm>
            <a:off x="269280" y="1189080"/>
            <a:ext cx="11653200" cy="1985400"/>
          </a:xfrm>
          <a:prstGeom prst="rect">
            <a:avLst/>
          </a:prstGeom>
          <a:noFill/>
          <a:ln w="0">
            <a:noFill/>
          </a:ln>
        </p:spPr>
        <p:txBody>
          <a:bodyPr lIns="146160" tIns="91440" rIns="146160" bIns="91440" anchor="t">
            <a:noAutofit/>
          </a:bodyPr>
          <a:lstStyle/>
          <a:p>
            <a:pPr indent="0" defTabSz="914400">
              <a:lnSpc>
                <a:spcPct val="90000"/>
              </a:lnSpc>
              <a:spcBef>
                <a:spcPts val="785"/>
              </a:spcBef>
              <a:buNone/>
              <a:tabLst>
                <a:tab pos="0" algn="l"/>
              </a:tabLst>
            </a:pPr>
            <a:r>
              <a:rPr lang="en-US" sz="3920" b="0" strike="noStrike" spc="-1">
                <a:solidFill>
                  <a:srgbClr val="000000"/>
                </a:solidFill>
                <a:latin typeface="Segoe UI Light"/>
              </a:rPr>
              <a:t>Edit Master text styles</a:t>
            </a:r>
            <a:endParaRPr lang="en-US" sz="3920" b="0" strike="noStrike" spc="-1">
              <a:solidFill>
                <a:schemeClr val="dk1"/>
              </a:solidFill>
              <a:latin typeface="Segoe UI Light"/>
            </a:endParaRPr>
          </a:p>
          <a:p>
            <a:pPr indent="0" defTabSz="914400">
              <a:lnSpc>
                <a:spcPct val="90000"/>
              </a:lnSpc>
              <a:spcBef>
                <a:spcPts val="391"/>
              </a:spcBef>
              <a:buNone/>
              <a:tabLst>
                <a:tab pos="0" algn="l"/>
              </a:tabLst>
            </a:pPr>
            <a:r>
              <a:rPr lang="en-US" sz="1960" b="0" strike="noStrike" spc="-1">
                <a:solidFill>
                  <a:srgbClr val="000000"/>
                </a:solidFill>
                <a:latin typeface="Segoe UI"/>
              </a:rPr>
              <a:t>Second level</a:t>
            </a:r>
            <a:endParaRPr lang="en-US" sz="1960" b="0" strike="noStrike" spc="-1">
              <a:solidFill>
                <a:schemeClr val="dk1"/>
              </a:solidFill>
              <a:latin typeface="Segoe UI Light"/>
            </a:endParaRPr>
          </a:p>
          <a:p>
            <a:pPr marL="223920" indent="0" defTabSz="914400">
              <a:lnSpc>
                <a:spcPct val="90000"/>
              </a:lnSpc>
              <a:spcBef>
                <a:spcPts val="391"/>
              </a:spcBef>
              <a:buNone/>
              <a:tabLst>
                <a:tab pos="0" algn="l"/>
              </a:tabLst>
            </a:pPr>
            <a:r>
              <a:rPr lang="en-US" sz="1960" b="0" strike="noStrike" spc="-1">
                <a:solidFill>
                  <a:srgbClr val="000000"/>
                </a:solidFill>
                <a:latin typeface="Segoe UI"/>
              </a:rPr>
              <a:t>Third level</a:t>
            </a:r>
            <a:endParaRPr lang="en-US" sz="1960" b="0" strike="noStrike" spc="-1">
              <a:solidFill>
                <a:schemeClr val="dk1"/>
              </a:solidFill>
              <a:latin typeface="Segoe UI Light"/>
            </a:endParaRPr>
          </a:p>
          <a:p>
            <a:pPr marL="448200" indent="0" defTabSz="914400">
              <a:lnSpc>
                <a:spcPct val="90000"/>
              </a:lnSpc>
              <a:spcBef>
                <a:spcPts val="354"/>
              </a:spcBef>
              <a:buNone/>
              <a:tabLst>
                <a:tab pos="0" algn="l"/>
              </a:tabLst>
            </a:pPr>
            <a:r>
              <a:rPr lang="en-US" sz="1770" b="0" strike="noStrike" spc="-1">
                <a:solidFill>
                  <a:srgbClr val="000000"/>
                </a:solidFill>
                <a:latin typeface="Segoe UI"/>
              </a:rPr>
              <a:t>Fourth level</a:t>
            </a:r>
            <a:endParaRPr lang="en-US" sz="1770" b="0" strike="noStrike" spc="-1">
              <a:solidFill>
                <a:schemeClr val="dk1"/>
              </a:solidFill>
              <a:latin typeface="Segoe UI Light"/>
            </a:endParaRPr>
          </a:p>
          <a:p>
            <a:pPr marL="672120" indent="0" defTabSz="914400">
              <a:lnSpc>
                <a:spcPct val="90000"/>
              </a:lnSpc>
              <a:spcBef>
                <a:spcPts val="354"/>
              </a:spcBef>
              <a:buNone/>
              <a:tabLst>
                <a:tab pos="0" algn="l"/>
              </a:tabLst>
            </a:pPr>
            <a:r>
              <a:rPr lang="en-US" sz="1770" b="0" strike="noStrike" spc="-1">
                <a:solidFill>
                  <a:srgbClr val="000000"/>
                </a:solidFill>
                <a:latin typeface="Segoe UI"/>
              </a:rPr>
              <a:t>Fifth level</a:t>
            </a:r>
            <a:endParaRPr lang="en-US" sz="177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71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4" name="Picture 6"/>
          <p:cNvPicPr/>
          <p:nvPr/>
        </p:nvPicPr>
        <p:blipFill>
          <a:blip r:embed="rId3"/>
          <a:stretch/>
        </p:blipFill>
        <p:spPr>
          <a:xfrm rot="5400000">
            <a:off x="9208800" y="2990880"/>
            <a:ext cx="6858360" cy="876240"/>
          </a:xfrm>
          <a:prstGeom prst="rect">
            <a:avLst/>
          </a:prstGeom>
          <a:ln w="0">
            <a:noFill/>
          </a:ln>
        </p:spPr>
      </p:pic>
      <p:sp>
        <p:nvSpPr>
          <p:cNvPr id="165"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Light"/>
              </a:rPr>
              <a:t>Click to edit Master title style</a:t>
            </a:r>
            <a:endParaRPr lang="en-US" sz="4710" b="0" strike="noStrike" spc="-1">
              <a:solidFill>
                <a:schemeClr val="dk1"/>
              </a:solidFill>
              <a:latin typeface="Segoe UI"/>
            </a:endParaRPr>
          </a:p>
        </p:txBody>
      </p:sp>
      <p:sp>
        <p:nvSpPr>
          <p:cNvPr id="166" name="PlaceHolder 2"/>
          <p:cNvSpPr>
            <a:spLocks noGrp="1"/>
          </p:cNvSpPr>
          <p:nvPr>
            <p:ph type="body"/>
          </p:nvPr>
        </p:nvSpPr>
        <p:spPr>
          <a:xfrm>
            <a:off x="269280" y="1189080"/>
            <a:ext cx="11653200" cy="1985400"/>
          </a:xfrm>
          <a:prstGeom prst="rect">
            <a:avLst/>
          </a:prstGeom>
          <a:noFill/>
          <a:ln w="0">
            <a:noFill/>
          </a:ln>
        </p:spPr>
        <p:txBody>
          <a:bodyPr lIns="146160" tIns="91440" rIns="146160" bIns="91440" anchor="t">
            <a:noAutofit/>
          </a:bodyPr>
          <a:lstStyle/>
          <a:p>
            <a:pPr indent="0" defTabSz="914400">
              <a:lnSpc>
                <a:spcPct val="90000"/>
              </a:lnSpc>
              <a:spcBef>
                <a:spcPts val="785"/>
              </a:spcBef>
              <a:buNone/>
              <a:tabLst>
                <a:tab pos="0" algn="l"/>
              </a:tabLst>
            </a:pPr>
            <a:r>
              <a:rPr lang="en-US" sz="3920" b="0" strike="noStrike" spc="-1">
                <a:solidFill>
                  <a:srgbClr val="000000"/>
                </a:solidFill>
                <a:latin typeface="Segoe UI Light"/>
              </a:rPr>
              <a:t>Edit Master text styles</a:t>
            </a:r>
            <a:endParaRPr lang="en-US" sz="3920" b="0" strike="noStrike" spc="-1">
              <a:solidFill>
                <a:schemeClr val="dk1"/>
              </a:solidFill>
              <a:latin typeface="Segoe UI Light"/>
            </a:endParaRPr>
          </a:p>
          <a:p>
            <a:pPr indent="0" defTabSz="914400">
              <a:lnSpc>
                <a:spcPct val="90000"/>
              </a:lnSpc>
              <a:spcBef>
                <a:spcPts val="391"/>
              </a:spcBef>
              <a:buNone/>
              <a:tabLst>
                <a:tab pos="0" algn="l"/>
              </a:tabLst>
            </a:pPr>
            <a:r>
              <a:rPr lang="en-US" sz="1960" b="0" strike="noStrike" spc="-1">
                <a:solidFill>
                  <a:srgbClr val="000000"/>
                </a:solidFill>
                <a:latin typeface="Segoe UI"/>
              </a:rPr>
              <a:t>Second level</a:t>
            </a:r>
            <a:endParaRPr lang="en-US" sz="1960" b="0" strike="noStrike" spc="-1">
              <a:solidFill>
                <a:schemeClr val="dk1"/>
              </a:solidFill>
              <a:latin typeface="Segoe UI Light"/>
            </a:endParaRPr>
          </a:p>
          <a:p>
            <a:pPr marL="223920" indent="0" defTabSz="914400">
              <a:lnSpc>
                <a:spcPct val="90000"/>
              </a:lnSpc>
              <a:spcBef>
                <a:spcPts val="391"/>
              </a:spcBef>
              <a:buNone/>
              <a:tabLst>
                <a:tab pos="0" algn="l"/>
              </a:tabLst>
            </a:pPr>
            <a:r>
              <a:rPr lang="en-US" sz="1960" b="0" strike="noStrike" spc="-1">
                <a:solidFill>
                  <a:srgbClr val="000000"/>
                </a:solidFill>
                <a:latin typeface="Segoe UI"/>
              </a:rPr>
              <a:t>Third level</a:t>
            </a:r>
            <a:endParaRPr lang="en-US" sz="1960" b="0" strike="noStrike" spc="-1">
              <a:solidFill>
                <a:schemeClr val="dk1"/>
              </a:solidFill>
              <a:latin typeface="Segoe UI Light"/>
            </a:endParaRPr>
          </a:p>
          <a:p>
            <a:pPr marL="448200" indent="0" defTabSz="914400">
              <a:lnSpc>
                <a:spcPct val="90000"/>
              </a:lnSpc>
              <a:spcBef>
                <a:spcPts val="354"/>
              </a:spcBef>
              <a:buNone/>
              <a:tabLst>
                <a:tab pos="0" algn="l"/>
              </a:tabLst>
            </a:pPr>
            <a:r>
              <a:rPr lang="en-US" sz="1770" b="0" strike="noStrike" spc="-1">
                <a:solidFill>
                  <a:srgbClr val="000000"/>
                </a:solidFill>
                <a:latin typeface="Segoe UI"/>
              </a:rPr>
              <a:t>Fourth level</a:t>
            </a:r>
            <a:endParaRPr lang="en-US" sz="1770" b="0" strike="noStrike" spc="-1">
              <a:solidFill>
                <a:schemeClr val="dk1"/>
              </a:solidFill>
              <a:latin typeface="Segoe UI Light"/>
            </a:endParaRPr>
          </a:p>
          <a:p>
            <a:pPr marL="672120" indent="0" defTabSz="914400">
              <a:lnSpc>
                <a:spcPct val="90000"/>
              </a:lnSpc>
              <a:spcBef>
                <a:spcPts val="354"/>
              </a:spcBef>
              <a:buNone/>
              <a:tabLst>
                <a:tab pos="0" algn="l"/>
              </a:tabLst>
            </a:pPr>
            <a:r>
              <a:rPr lang="en-US" sz="1770" b="0" strike="noStrike" spc="-1">
                <a:solidFill>
                  <a:srgbClr val="000000"/>
                </a:solidFill>
                <a:latin typeface="Segoe UI"/>
              </a:rPr>
              <a:t>Fifth level</a:t>
            </a:r>
            <a:endParaRPr lang="en-US" sz="177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71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7" name="Picture 6"/>
          <p:cNvPicPr/>
          <p:nvPr/>
        </p:nvPicPr>
        <p:blipFill>
          <a:blip r:embed="rId3"/>
          <a:stretch/>
        </p:blipFill>
        <p:spPr>
          <a:xfrm rot="5400000">
            <a:off x="9208800" y="2990880"/>
            <a:ext cx="6858360" cy="876240"/>
          </a:xfrm>
          <a:prstGeom prst="rect">
            <a:avLst/>
          </a:prstGeom>
          <a:ln w="0">
            <a:noFill/>
          </a:ln>
        </p:spPr>
      </p:pic>
      <p:sp>
        <p:nvSpPr>
          <p:cNvPr id="168" name="PlaceHolder 1"/>
          <p:cNvSpPr>
            <a:spLocks noGrp="1"/>
          </p:cNvSpPr>
          <p:nvPr>
            <p:ph type="body"/>
          </p:nvPr>
        </p:nvSpPr>
        <p:spPr>
          <a:xfrm>
            <a:off x="269280" y="1189080"/>
            <a:ext cx="11653200" cy="4160520"/>
          </a:xfrm>
          <a:prstGeom prst="rect">
            <a:avLst/>
          </a:prstGeom>
          <a:noFill/>
          <a:ln w="0">
            <a:noFill/>
          </a:ln>
        </p:spPr>
        <p:txBody>
          <a:bodyPr lIns="146160" tIns="91440" rIns="146160" bIns="91440" anchor="t">
            <a:noAutofit/>
          </a:bodyPr>
          <a:lstStyle/>
          <a:p>
            <a:pPr marL="336240" indent="-336240" defTabSz="914400">
              <a:lnSpc>
                <a:spcPct val="90000"/>
              </a:lnSpc>
              <a:spcBef>
                <a:spcPts val="785"/>
              </a:spcBef>
              <a:buClr>
                <a:srgbClr val="0078D7"/>
              </a:buClr>
              <a:buSzPct val="90000"/>
              <a:buFont typeface="Arial"/>
              <a:buChar char="•"/>
            </a:pPr>
            <a:r>
              <a:rPr lang="en-US" sz="3920" b="0" strike="noStrike" spc="-1">
                <a:solidFill>
                  <a:srgbClr val="000000"/>
                </a:solidFill>
                <a:latin typeface="Segoe UI Light"/>
              </a:rPr>
              <a:t>Edit Master text styles</a:t>
            </a:r>
            <a:endParaRPr lang="en-US" sz="3920" b="0" strike="noStrike" spc="-1">
              <a:solidFill>
                <a:schemeClr val="dk1"/>
              </a:solidFill>
              <a:latin typeface="Segoe UI Light"/>
            </a:endParaRPr>
          </a:p>
          <a:p>
            <a:pPr marL="572760" lvl="1" indent="-23652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784440" lvl="2" indent="-22392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1008360" lvl="3"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232640" lvl="4"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
        <p:nvSpPr>
          <p:cNvPr id="169" name="PlaceHolder 2"/>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Light"/>
              </a:rPr>
              <a:t>Click to edit Master title style</a:t>
            </a:r>
            <a:endParaRPr lang="en-US" sz="471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2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0" name="Picture 6"/>
          <p:cNvPicPr/>
          <p:nvPr/>
        </p:nvPicPr>
        <p:blipFill>
          <a:blip r:embed="rId3"/>
          <a:stretch/>
        </p:blipFill>
        <p:spPr>
          <a:xfrm rot="5400000">
            <a:off x="9208800" y="2990880"/>
            <a:ext cx="6858360" cy="876240"/>
          </a:xfrm>
          <a:prstGeom prst="rect">
            <a:avLst/>
          </a:prstGeom>
          <a:ln w="0">
            <a:noFill/>
          </a:ln>
        </p:spPr>
      </p:pic>
      <p:sp>
        <p:nvSpPr>
          <p:cNvPr id="171" name="PlaceHolder 1"/>
          <p:cNvSpPr>
            <a:spLocks noGrp="1"/>
          </p:cNvSpPr>
          <p:nvPr>
            <p:ph type="body"/>
          </p:nvPr>
        </p:nvSpPr>
        <p:spPr>
          <a:xfrm>
            <a:off x="269280" y="1189080"/>
            <a:ext cx="11653200" cy="4160520"/>
          </a:xfrm>
          <a:prstGeom prst="rect">
            <a:avLst/>
          </a:prstGeom>
          <a:noFill/>
          <a:ln w="0">
            <a:noFill/>
          </a:ln>
        </p:spPr>
        <p:txBody>
          <a:bodyPr lIns="146160" tIns="91440" rIns="146160" bIns="91440" anchor="t">
            <a:noAutofit/>
          </a:bodyPr>
          <a:lstStyle/>
          <a:p>
            <a:pPr marL="336240" indent="-336240" defTabSz="914400">
              <a:lnSpc>
                <a:spcPct val="90000"/>
              </a:lnSpc>
              <a:spcBef>
                <a:spcPts val="785"/>
              </a:spcBef>
              <a:buClr>
                <a:srgbClr val="505050"/>
              </a:buClr>
              <a:buSzPct val="90000"/>
              <a:buFont typeface="Arial"/>
              <a:buChar char="•"/>
            </a:pPr>
            <a:r>
              <a:rPr lang="en-US" sz="3920" b="0" strike="noStrike" spc="-1">
                <a:solidFill>
                  <a:srgbClr val="000000"/>
                </a:solidFill>
                <a:latin typeface="Segoe UI Light"/>
              </a:rPr>
              <a:t>Edit Master text styles</a:t>
            </a:r>
            <a:endParaRPr lang="en-US" sz="3920" b="0" strike="noStrike" spc="-1">
              <a:solidFill>
                <a:schemeClr val="dk1"/>
              </a:solidFill>
              <a:latin typeface="Segoe UI Light"/>
            </a:endParaRPr>
          </a:p>
          <a:p>
            <a:pPr marL="572760" lvl="1" indent="-23652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784440" lvl="2" indent="-22392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1008360" lvl="3"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232640" lvl="4"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
        <p:nvSpPr>
          <p:cNvPr id="172" name="PlaceHolder 2"/>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Light"/>
              </a:rPr>
              <a:t>Click to edit Master title style</a:t>
            </a:r>
            <a:endParaRPr lang="en-US" sz="471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2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3" name="Picture 6"/>
          <p:cNvPicPr/>
          <p:nvPr/>
        </p:nvPicPr>
        <p:blipFill>
          <a:blip r:embed="rId3"/>
          <a:stretch/>
        </p:blipFill>
        <p:spPr>
          <a:xfrm rot="5400000">
            <a:off x="9208800" y="2990880"/>
            <a:ext cx="6858360" cy="876240"/>
          </a:xfrm>
          <a:prstGeom prst="rect">
            <a:avLst/>
          </a:prstGeom>
          <a:ln w="0">
            <a:noFill/>
          </a:ln>
        </p:spPr>
      </p:pic>
      <p:sp>
        <p:nvSpPr>
          <p:cNvPr id="174"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Light"/>
              </a:rPr>
              <a:t>Click to edit Master title style</a:t>
            </a:r>
            <a:endParaRPr lang="en-US" sz="4710" b="0" strike="noStrike" spc="-1">
              <a:solidFill>
                <a:schemeClr val="dk1"/>
              </a:solidFill>
              <a:latin typeface="Segoe UI"/>
            </a:endParaRPr>
          </a:p>
        </p:txBody>
      </p:sp>
      <p:sp>
        <p:nvSpPr>
          <p:cNvPr id="175" name="PlaceHolder 2"/>
          <p:cNvSpPr>
            <a:spLocks noGrp="1"/>
          </p:cNvSpPr>
          <p:nvPr>
            <p:ph type="body"/>
          </p:nvPr>
        </p:nvSpPr>
        <p:spPr>
          <a:xfrm>
            <a:off x="269280" y="1189080"/>
            <a:ext cx="5378040" cy="4160520"/>
          </a:xfrm>
          <a:prstGeom prst="rect">
            <a:avLst/>
          </a:prstGeom>
          <a:noFill/>
          <a:ln w="0">
            <a:noFill/>
          </a:ln>
        </p:spPr>
        <p:txBody>
          <a:bodyPr lIns="146160" tIns="91440" rIns="146160" bIns="91440" anchor="t">
            <a:noAutofit/>
          </a:bodyPr>
          <a:lstStyle/>
          <a:p>
            <a:pPr indent="0" defTabSz="914400">
              <a:lnSpc>
                <a:spcPct val="90000"/>
              </a:lnSpc>
              <a:spcBef>
                <a:spcPts val="1199"/>
              </a:spcBef>
              <a:buNone/>
              <a:tabLst>
                <a:tab pos="0" algn="l"/>
              </a:tabLst>
            </a:pPr>
            <a:r>
              <a:rPr lang="en-US" sz="3140" b="0" strike="noStrike" spc="-1">
                <a:solidFill>
                  <a:srgbClr val="000000"/>
                </a:solidFill>
                <a:latin typeface="Segoe UI Light"/>
              </a:rPr>
              <a:t>Edit Master text styles</a:t>
            </a:r>
            <a:endParaRPr lang="en-US" sz="3140" b="0" strike="noStrike" spc="-1">
              <a:solidFill>
                <a:schemeClr val="dk1"/>
              </a:solidFill>
              <a:latin typeface="Segoe UI Light"/>
            </a:endParaRPr>
          </a:p>
          <a:p>
            <a:pPr indent="0" defTabSz="914400">
              <a:lnSpc>
                <a:spcPct val="90000"/>
              </a:lnSpc>
              <a:spcBef>
                <a:spcPts val="391"/>
              </a:spcBef>
              <a:buNone/>
              <a:tabLst>
                <a:tab pos="0" algn="l"/>
              </a:tabLst>
            </a:pPr>
            <a:r>
              <a:rPr lang="en-US" sz="1960" b="0" strike="noStrike" spc="-1">
                <a:solidFill>
                  <a:srgbClr val="000000"/>
                </a:solidFill>
                <a:latin typeface="Segoe UI"/>
              </a:rPr>
              <a:t>Second level</a:t>
            </a:r>
            <a:endParaRPr lang="en-US" sz="1960" b="0" strike="noStrike" spc="-1">
              <a:solidFill>
                <a:schemeClr val="dk1"/>
              </a:solidFill>
              <a:latin typeface="Segoe UI Light"/>
            </a:endParaRPr>
          </a:p>
          <a:p>
            <a:pPr marL="227160" indent="0" defTabSz="914400">
              <a:lnSpc>
                <a:spcPct val="90000"/>
              </a:lnSpc>
              <a:spcBef>
                <a:spcPts val="391"/>
              </a:spcBef>
              <a:buNone/>
              <a:tabLst>
                <a:tab pos="0" algn="l"/>
              </a:tabLst>
            </a:pPr>
            <a:r>
              <a:rPr lang="en-US" sz="1960" b="0" strike="noStrike" spc="-1">
                <a:solidFill>
                  <a:srgbClr val="000000"/>
                </a:solidFill>
                <a:latin typeface="Segoe UI"/>
              </a:rPr>
              <a:t>Third level</a:t>
            </a:r>
            <a:endParaRPr lang="en-US" sz="1960" b="0" strike="noStrike" spc="-1">
              <a:solidFill>
                <a:schemeClr val="dk1"/>
              </a:solidFill>
              <a:latin typeface="Segoe UI Light"/>
            </a:endParaRPr>
          </a:p>
          <a:p>
            <a:pPr marL="451440" indent="0" defTabSz="914400">
              <a:lnSpc>
                <a:spcPct val="90000"/>
              </a:lnSpc>
              <a:spcBef>
                <a:spcPts val="354"/>
              </a:spcBef>
              <a:buNone/>
              <a:tabLst>
                <a:tab pos="0" algn="l"/>
              </a:tabLst>
            </a:pPr>
            <a:r>
              <a:rPr lang="en-US" sz="1770" b="0" strike="noStrike" spc="-1">
                <a:solidFill>
                  <a:srgbClr val="000000"/>
                </a:solidFill>
                <a:latin typeface="Segoe UI"/>
              </a:rPr>
              <a:t>Fourth level</a:t>
            </a:r>
            <a:endParaRPr lang="en-US" sz="1770" b="0" strike="noStrike" spc="-1">
              <a:solidFill>
                <a:schemeClr val="dk1"/>
              </a:solidFill>
              <a:latin typeface="Segoe UI Light"/>
            </a:endParaRPr>
          </a:p>
          <a:p>
            <a:pPr marL="672120" indent="0" defTabSz="914400">
              <a:lnSpc>
                <a:spcPct val="90000"/>
              </a:lnSpc>
              <a:spcBef>
                <a:spcPts val="354"/>
              </a:spcBef>
              <a:buNone/>
              <a:tabLst>
                <a:tab pos="0" algn="l"/>
              </a:tabLst>
            </a:pPr>
            <a:r>
              <a:rPr lang="en-US" sz="1770" b="0" strike="noStrike" spc="-1">
                <a:solidFill>
                  <a:srgbClr val="000000"/>
                </a:solidFill>
                <a:latin typeface="Segoe UI"/>
              </a:rPr>
              <a:t>Fifth level</a:t>
            </a:r>
            <a:endParaRPr lang="en-US" sz="1770" b="0" strike="noStrike" spc="-1">
              <a:solidFill>
                <a:schemeClr val="dk1"/>
              </a:solidFill>
              <a:latin typeface="Segoe UI Light"/>
            </a:endParaRPr>
          </a:p>
        </p:txBody>
      </p:sp>
      <p:sp>
        <p:nvSpPr>
          <p:cNvPr id="176" name="PlaceHolder 3"/>
          <p:cNvSpPr>
            <a:spLocks noGrp="1"/>
          </p:cNvSpPr>
          <p:nvPr>
            <p:ph type="body"/>
          </p:nvPr>
        </p:nvSpPr>
        <p:spPr>
          <a:xfrm>
            <a:off x="6544080" y="1189080"/>
            <a:ext cx="5378040" cy="4160520"/>
          </a:xfrm>
          <a:prstGeom prst="rect">
            <a:avLst/>
          </a:prstGeom>
          <a:noFill/>
          <a:ln w="0">
            <a:noFill/>
          </a:ln>
        </p:spPr>
        <p:txBody>
          <a:bodyPr lIns="146160" tIns="91440" rIns="146160" bIns="91440" anchor="t">
            <a:noAutofit/>
          </a:bodyPr>
          <a:lstStyle/>
          <a:p>
            <a:pPr indent="0" defTabSz="914400">
              <a:lnSpc>
                <a:spcPct val="90000"/>
              </a:lnSpc>
              <a:spcBef>
                <a:spcPts val="1199"/>
              </a:spcBef>
              <a:buNone/>
              <a:tabLst>
                <a:tab pos="0" algn="l"/>
              </a:tabLst>
            </a:pPr>
            <a:r>
              <a:rPr lang="en-US" sz="3140" b="0" strike="noStrike" spc="-1">
                <a:solidFill>
                  <a:srgbClr val="000000"/>
                </a:solidFill>
                <a:latin typeface="Segoe UI Light"/>
              </a:rPr>
              <a:t>Edit Master text styles</a:t>
            </a:r>
            <a:endParaRPr lang="en-US" sz="3140" b="0" strike="noStrike" spc="-1">
              <a:solidFill>
                <a:schemeClr val="dk1"/>
              </a:solidFill>
              <a:latin typeface="Segoe UI Light"/>
            </a:endParaRPr>
          </a:p>
          <a:p>
            <a:pPr indent="0" defTabSz="914400">
              <a:lnSpc>
                <a:spcPct val="90000"/>
              </a:lnSpc>
              <a:spcBef>
                <a:spcPts val="391"/>
              </a:spcBef>
              <a:buNone/>
              <a:tabLst>
                <a:tab pos="0" algn="l"/>
              </a:tabLst>
            </a:pPr>
            <a:r>
              <a:rPr lang="en-US" sz="1960" b="0" strike="noStrike" spc="-1">
                <a:solidFill>
                  <a:srgbClr val="000000"/>
                </a:solidFill>
                <a:latin typeface="Segoe UI"/>
              </a:rPr>
              <a:t>Second level</a:t>
            </a:r>
            <a:endParaRPr lang="en-US" sz="1960" b="0" strike="noStrike" spc="-1">
              <a:solidFill>
                <a:schemeClr val="dk1"/>
              </a:solidFill>
              <a:latin typeface="Segoe UI Light"/>
            </a:endParaRPr>
          </a:p>
          <a:p>
            <a:pPr marL="227160" indent="0" defTabSz="914400">
              <a:lnSpc>
                <a:spcPct val="90000"/>
              </a:lnSpc>
              <a:spcBef>
                <a:spcPts val="391"/>
              </a:spcBef>
              <a:buNone/>
              <a:tabLst>
                <a:tab pos="0" algn="l"/>
              </a:tabLst>
            </a:pPr>
            <a:r>
              <a:rPr lang="en-US" sz="1960" b="0" strike="noStrike" spc="-1">
                <a:solidFill>
                  <a:srgbClr val="000000"/>
                </a:solidFill>
                <a:latin typeface="Segoe UI"/>
              </a:rPr>
              <a:t>Third level</a:t>
            </a:r>
            <a:endParaRPr lang="en-US" sz="1960" b="0" strike="noStrike" spc="-1">
              <a:solidFill>
                <a:schemeClr val="dk1"/>
              </a:solidFill>
              <a:latin typeface="Segoe UI Light"/>
            </a:endParaRPr>
          </a:p>
          <a:p>
            <a:pPr marL="451440" indent="0" defTabSz="914400">
              <a:lnSpc>
                <a:spcPct val="90000"/>
              </a:lnSpc>
              <a:spcBef>
                <a:spcPts val="354"/>
              </a:spcBef>
              <a:buNone/>
              <a:tabLst>
                <a:tab pos="0" algn="l"/>
              </a:tabLst>
            </a:pPr>
            <a:r>
              <a:rPr lang="en-US" sz="1770" b="0" strike="noStrike" spc="-1">
                <a:solidFill>
                  <a:srgbClr val="000000"/>
                </a:solidFill>
                <a:latin typeface="Segoe UI"/>
              </a:rPr>
              <a:t>Fourth level</a:t>
            </a:r>
            <a:endParaRPr lang="en-US" sz="1770" b="0" strike="noStrike" spc="-1">
              <a:solidFill>
                <a:schemeClr val="dk1"/>
              </a:solidFill>
              <a:latin typeface="Segoe UI Light"/>
            </a:endParaRPr>
          </a:p>
          <a:p>
            <a:pPr marL="672120" indent="0" defTabSz="914400">
              <a:lnSpc>
                <a:spcPct val="90000"/>
              </a:lnSpc>
              <a:spcBef>
                <a:spcPts val="354"/>
              </a:spcBef>
              <a:buNone/>
              <a:tabLst>
                <a:tab pos="0" algn="l"/>
              </a:tabLst>
            </a:pPr>
            <a:r>
              <a:rPr lang="en-US" sz="1770" b="0" strike="noStrike" spc="-1">
                <a:solidFill>
                  <a:srgbClr val="000000"/>
                </a:solidFill>
                <a:latin typeface="Segoe UI"/>
              </a:rPr>
              <a:t>Fifth level</a:t>
            </a:r>
            <a:endParaRPr lang="en-US" sz="177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72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17" name="PlaceHolder 2"/>
          <p:cNvSpPr>
            <a:spLocks noGrp="1"/>
          </p:cNvSpPr>
          <p:nvPr>
            <p:ph type="body"/>
          </p:nvPr>
        </p:nvSpPr>
        <p:spPr>
          <a:xfrm>
            <a:off x="838080" y="1825560"/>
            <a:ext cx="1051524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18" name="PlaceHolder 3"/>
          <p:cNvSpPr>
            <a:spLocks noGrp="1"/>
          </p:cNvSpPr>
          <p:nvPr>
            <p:ph type="dt" idx="10"/>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&lt;date/heure&gt;</a:t>
            </a:r>
            <a:endParaRPr lang="fr-FR" sz="1200" b="0" strike="noStrike" spc="-1">
              <a:solidFill>
                <a:srgbClr val="000000"/>
              </a:solidFill>
              <a:latin typeface="Times New Roman"/>
            </a:endParaRPr>
          </a:p>
        </p:txBody>
      </p:sp>
      <p:sp>
        <p:nvSpPr>
          <p:cNvPr id="19" name="PlaceHolder 4"/>
          <p:cNvSpPr>
            <a:spLocks noGrp="1"/>
          </p:cNvSpPr>
          <p:nvPr>
            <p:ph type="ftr" idx="11"/>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&lt;pied de page&gt;</a:t>
            </a:r>
          </a:p>
        </p:txBody>
      </p:sp>
      <p:sp>
        <p:nvSpPr>
          <p:cNvPr id="20" name="PlaceHolder 5"/>
          <p:cNvSpPr>
            <a:spLocks noGrp="1"/>
          </p:cNvSpPr>
          <p:nvPr>
            <p:ph type="sldNum" idx="12"/>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E2C636D2-FF06-4630-B8E4-6E1EA402F4F3}" type="slidenum">
              <a:rPr lang="en-US" sz="1200" b="0" strike="noStrike" spc="-1">
                <a:solidFill>
                  <a:schemeClr val="dk1">
                    <a:tint val="75000"/>
                  </a:schemeClr>
                </a:solidFill>
                <a:latin typeface="Calibri"/>
              </a:rPr>
              <a:t>‹N°›</a:t>
            </a:fld>
            <a:endParaRPr lang="fr-F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7" name="Picture 6"/>
          <p:cNvPicPr/>
          <p:nvPr/>
        </p:nvPicPr>
        <p:blipFill>
          <a:blip r:embed="rId3"/>
          <a:stretch/>
        </p:blipFill>
        <p:spPr>
          <a:xfrm rot="5400000">
            <a:off x="9208800" y="2990880"/>
            <a:ext cx="6858360" cy="876240"/>
          </a:xfrm>
          <a:prstGeom prst="rect">
            <a:avLst/>
          </a:prstGeom>
          <a:ln w="0">
            <a:noFill/>
          </a:ln>
        </p:spPr>
      </p:pic>
      <p:sp>
        <p:nvSpPr>
          <p:cNvPr id="178"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Light"/>
              </a:rPr>
              <a:t>Click to edit Master title style</a:t>
            </a:r>
            <a:endParaRPr lang="en-US" sz="4710" b="0" strike="noStrike" spc="-1">
              <a:solidFill>
                <a:schemeClr val="dk1"/>
              </a:solidFill>
              <a:latin typeface="Segoe UI"/>
            </a:endParaRPr>
          </a:p>
        </p:txBody>
      </p:sp>
      <p:sp>
        <p:nvSpPr>
          <p:cNvPr id="179" name="PlaceHolder 2"/>
          <p:cNvSpPr>
            <a:spLocks noGrp="1"/>
          </p:cNvSpPr>
          <p:nvPr>
            <p:ph type="body"/>
          </p:nvPr>
        </p:nvSpPr>
        <p:spPr>
          <a:xfrm>
            <a:off x="269280" y="1189080"/>
            <a:ext cx="5378040" cy="4160520"/>
          </a:xfrm>
          <a:prstGeom prst="rect">
            <a:avLst/>
          </a:prstGeom>
          <a:noFill/>
          <a:ln w="0">
            <a:noFill/>
          </a:ln>
        </p:spPr>
        <p:txBody>
          <a:bodyPr lIns="146160" tIns="91440" rIns="146160" bIns="91440" anchor="t">
            <a:noAutofit/>
          </a:bodyPr>
          <a:lstStyle/>
          <a:p>
            <a:pPr indent="0" defTabSz="914400">
              <a:lnSpc>
                <a:spcPct val="90000"/>
              </a:lnSpc>
              <a:spcBef>
                <a:spcPts val="1199"/>
              </a:spcBef>
              <a:buNone/>
              <a:tabLst>
                <a:tab pos="0" algn="l"/>
              </a:tabLst>
            </a:pPr>
            <a:r>
              <a:rPr lang="en-US" sz="3140" b="0" strike="noStrike" spc="-1">
                <a:solidFill>
                  <a:srgbClr val="000000"/>
                </a:solidFill>
                <a:latin typeface="Segoe UI Light"/>
              </a:rPr>
              <a:t>Edit Master text styles</a:t>
            </a:r>
            <a:endParaRPr lang="en-US" sz="3140" b="0" strike="noStrike" spc="-1">
              <a:solidFill>
                <a:schemeClr val="dk1"/>
              </a:solidFill>
              <a:latin typeface="Segoe UI Light"/>
            </a:endParaRPr>
          </a:p>
          <a:p>
            <a:pPr indent="0" defTabSz="914400">
              <a:lnSpc>
                <a:spcPct val="90000"/>
              </a:lnSpc>
              <a:spcBef>
                <a:spcPts val="391"/>
              </a:spcBef>
              <a:buNone/>
              <a:tabLst>
                <a:tab pos="0" algn="l"/>
              </a:tabLst>
            </a:pPr>
            <a:r>
              <a:rPr lang="en-US" sz="1960" b="0" strike="noStrike" spc="-1">
                <a:solidFill>
                  <a:srgbClr val="000000"/>
                </a:solidFill>
                <a:latin typeface="Segoe UI"/>
              </a:rPr>
              <a:t>Second level</a:t>
            </a:r>
            <a:endParaRPr lang="en-US" sz="1960" b="0" strike="noStrike" spc="-1">
              <a:solidFill>
                <a:schemeClr val="dk1"/>
              </a:solidFill>
              <a:latin typeface="Segoe UI Light"/>
            </a:endParaRPr>
          </a:p>
          <a:p>
            <a:pPr marL="227160" indent="0" defTabSz="914400">
              <a:lnSpc>
                <a:spcPct val="90000"/>
              </a:lnSpc>
              <a:spcBef>
                <a:spcPts val="391"/>
              </a:spcBef>
              <a:buNone/>
              <a:tabLst>
                <a:tab pos="0" algn="l"/>
              </a:tabLst>
            </a:pPr>
            <a:r>
              <a:rPr lang="en-US" sz="1960" b="0" strike="noStrike" spc="-1">
                <a:solidFill>
                  <a:srgbClr val="000000"/>
                </a:solidFill>
                <a:latin typeface="Segoe UI"/>
              </a:rPr>
              <a:t>Third level</a:t>
            </a:r>
            <a:endParaRPr lang="en-US" sz="1960" b="0" strike="noStrike" spc="-1">
              <a:solidFill>
                <a:schemeClr val="dk1"/>
              </a:solidFill>
              <a:latin typeface="Segoe UI Light"/>
            </a:endParaRPr>
          </a:p>
          <a:p>
            <a:pPr marL="451440" indent="0" defTabSz="914400">
              <a:lnSpc>
                <a:spcPct val="90000"/>
              </a:lnSpc>
              <a:spcBef>
                <a:spcPts val="354"/>
              </a:spcBef>
              <a:buNone/>
              <a:tabLst>
                <a:tab pos="0" algn="l"/>
              </a:tabLst>
            </a:pPr>
            <a:r>
              <a:rPr lang="en-US" sz="1770" b="0" strike="noStrike" spc="-1">
                <a:solidFill>
                  <a:srgbClr val="000000"/>
                </a:solidFill>
                <a:latin typeface="Segoe UI"/>
              </a:rPr>
              <a:t>Fourth level</a:t>
            </a:r>
            <a:endParaRPr lang="en-US" sz="1770" b="0" strike="noStrike" spc="-1">
              <a:solidFill>
                <a:schemeClr val="dk1"/>
              </a:solidFill>
              <a:latin typeface="Segoe UI Light"/>
            </a:endParaRPr>
          </a:p>
          <a:p>
            <a:pPr marL="672120" indent="0" defTabSz="914400">
              <a:lnSpc>
                <a:spcPct val="90000"/>
              </a:lnSpc>
              <a:spcBef>
                <a:spcPts val="354"/>
              </a:spcBef>
              <a:buNone/>
              <a:tabLst>
                <a:tab pos="0" algn="l"/>
              </a:tabLst>
            </a:pPr>
            <a:r>
              <a:rPr lang="en-US" sz="1770" b="0" strike="noStrike" spc="-1">
                <a:solidFill>
                  <a:srgbClr val="000000"/>
                </a:solidFill>
                <a:latin typeface="Segoe UI"/>
              </a:rPr>
              <a:t>Fifth level</a:t>
            </a:r>
            <a:endParaRPr lang="en-US" sz="1770" b="0" strike="noStrike" spc="-1">
              <a:solidFill>
                <a:schemeClr val="dk1"/>
              </a:solidFill>
              <a:latin typeface="Segoe UI Light"/>
            </a:endParaRPr>
          </a:p>
        </p:txBody>
      </p:sp>
      <p:sp>
        <p:nvSpPr>
          <p:cNvPr id="180" name="PlaceHolder 3"/>
          <p:cNvSpPr>
            <a:spLocks noGrp="1"/>
          </p:cNvSpPr>
          <p:nvPr>
            <p:ph type="body"/>
          </p:nvPr>
        </p:nvSpPr>
        <p:spPr>
          <a:xfrm>
            <a:off x="6544080" y="1189080"/>
            <a:ext cx="5378040" cy="4160520"/>
          </a:xfrm>
          <a:prstGeom prst="rect">
            <a:avLst/>
          </a:prstGeom>
          <a:noFill/>
          <a:ln w="0">
            <a:noFill/>
          </a:ln>
        </p:spPr>
        <p:txBody>
          <a:bodyPr lIns="146160" tIns="91440" rIns="146160" bIns="91440" anchor="t">
            <a:noAutofit/>
          </a:bodyPr>
          <a:lstStyle/>
          <a:p>
            <a:pPr indent="0" defTabSz="914400">
              <a:lnSpc>
                <a:spcPct val="90000"/>
              </a:lnSpc>
              <a:spcBef>
                <a:spcPts val="1199"/>
              </a:spcBef>
              <a:buNone/>
              <a:tabLst>
                <a:tab pos="0" algn="l"/>
              </a:tabLst>
            </a:pPr>
            <a:r>
              <a:rPr lang="en-US" sz="3140" b="0" strike="noStrike" spc="-1">
                <a:solidFill>
                  <a:srgbClr val="000000"/>
                </a:solidFill>
                <a:latin typeface="Segoe UI Light"/>
              </a:rPr>
              <a:t>Edit Master text styles</a:t>
            </a:r>
            <a:endParaRPr lang="en-US" sz="3140" b="0" strike="noStrike" spc="-1">
              <a:solidFill>
                <a:schemeClr val="dk1"/>
              </a:solidFill>
              <a:latin typeface="Segoe UI Light"/>
            </a:endParaRPr>
          </a:p>
          <a:p>
            <a:pPr indent="0" defTabSz="914400">
              <a:lnSpc>
                <a:spcPct val="90000"/>
              </a:lnSpc>
              <a:spcBef>
                <a:spcPts val="391"/>
              </a:spcBef>
              <a:buNone/>
              <a:tabLst>
                <a:tab pos="0" algn="l"/>
              </a:tabLst>
            </a:pPr>
            <a:r>
              <a:rPr lang="en-US" sz="1960" b="0" strike="noStrike" spc="-1">
                <a:solidFill>
                  <a:srgbClr val="000000"/>
                </a:solidFill>
                <a:latin typeface="Segoe UI"/>
              </a:rPr>
              <a:t>Second level</a:t>
            </a:r>
            <a:endParaRPr lang="en-US" sz="1960" b="0" strike="noStrike" spc="-1">
              <a:solidFill>
                <a:schemeClr val="dk1"/>
              </a:solidFill>
              <a:latin typeface="Segoe UI Light"/>
            </a:endParaRPr>
          </a:p>
          <a:p>
            <a:pPr marL="227160" indent="0" defTabSz="914400">
              <a:lnSpc>
                <a:spcPct val="90000"/>
              </a:lnSpc>
              <a:spcBef>
                <a:spcPts val="391"/>
              </a:spcBef>
              <a:buNone/>
              <a:tabLst>
                <a:tab pos="0" algn="l"/>
              </a:tabLst>
            </a:pPr>
            <a:r>
              <a:rPr lang="en-US" sz="1960" b="0" strike="noStrike" spc="-1">
                <a:solidFill>
                  <a:srgbClr val="000000"/>
                </a:solidFill>
                <a:latin typeface="Segoe UI"/>
              </a:rPr>
              <a:t>Third level</a:t>
            </a:r>
            <a:endParaRPr lang="en-US" sz="1960" b="0" strike="noStrike" spc="-1">
              <a:solidFill>
                <a:schemeClr val="dk1"/>
              </a:solidFill>
              <a:latin typeface="Segoe UI Light"/>
            </a:endParaRPr>
          </a:p>
          <a:p>
            <a:pPr marL="451440" indent="0" defTabSz="914400">
              <a:lnSpc>
                <a:spcPct val="90000"/>
              </a:lnSpc>
              <a:spcBef>
                <a:spcPts val="354"/>
              </a:spcBef>
              <a:buNone/>
              <a:tabLst>
                <a:tab pos="0" algn="l"/>
              </a:tabLst>
            </a:pPr>
            <a:r>
              <a:rPr lang="en-US" sz="1770" b="0" strike="noStrike" spc="-1">
                <a:solidFill>
                  <a:srgbClr val="000000"/>
                </a:solidFill>
                <a:latin typeface="Segoe UI"/>
              </a:rPr>
              <a:t>Fourth level</a:t>
            </a:r>
            <a:endParaRPr lang="en-US" sz="1770" b="0" strike="noStrike" spc="-1">
              <a:solidFill>
                <a:schemeClr val="dk1"/>
              </a:solidFill>
              <a:latin typeface="Segoe UI Light"/>
            </a:endParaRPr>
          </a:p>
          <a:p>
            <a:pPr marL="672120" indent="0" defTabSz="914400">
              <a:lnSpc>
                <a:spcPct val="90000"/>
              </a:lnSpc>
              <a:spcBef>
                <a:spcPts val="354"/>
              </a:spcBef>
              <a:buNone/>
              <a:tabLst>
                <a:tab pos="0" algn="l"/>
              </a:tabLst>
            </a:pPr>
            <a:r>
              <a:rPr lang="en-US" sz="1770" b="0" strike="noStrike" spc="-1">
                <a:solidFill>
                  <a:srgbClr val="000000"/>
                </a:solidFill>
                <a:latin typeface="Segoe UI"/>
              </a:rPr>
              <a:t>Fifth level</a:t>
            </a:r>
            <a:endParaRPr lang="en-US" sz="177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72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81" name="Picture 6"/>
          <p:cNvPicPr/>
          <p:nvPr/>
        </p:nvPicPr>
        <p:blipFill>
          <a:blip r:embed="rId3"/>
          <a:stretch/>
        </p:blipFill>
        <p:spPr>
          <a:xfrm rot="5400000">
            <a:off x="9208800" y="2990880"/>
            <a:ext cx="6858360" cy="876240"/>
          </a:xfrm>
          <a:prstGeom prst="rect">
            <a:avLst/>
          </a:prstGeom>
          <a:ln w="0">
            <a:noFill/>
          </a:ln>
        </p:spPr>
      </p:pic>
      <p:sp>
        <p:nvSpPr>
          <p:cNvPr id="182"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Light"/>
              </a:rPr>
              <a:t>Click to edit Master title style</a:t>
            </a:r>
            <a:endParaRPr lang="en-US" sz="4710" b="0" strike="noStrike" spc="-1">
              <a:solidFill>
                <a:schemeClr val="dk1"/>
              </a:solidFill>
              <a:latin typeface="Segoe UI"/>
            </a:endParaRPr>
          </a:p>
        </p:txBody>
      </p:sp>
      <p:sp>
        <p:nvSpPr>
          <p:cNvPr id="183" name="PlaceHolder 2"/>
          <p:cNvSpPr>
            <a:spLocks noGrp="1"/>
          </p:cNvSpPr>
          <p:nvPr>
            <p:ph type="body"/>
          </p:nvPr>
        </p:nvSpPr>
        <p:spPr>
          <a:xfrm>
            <a:off x="269280" y="1189080"/>
            <a:ext cx="5378040" cy="4160520"/>
          </a:xfrm>
          <a:prstGeom prst="rect">
            <a:avLst/>
          </a:prstGeom>
          <a:noFill/>
          <a:ln w="0">
            <a:noFill/>
          </a:ln>
        </p:spPr>
        <p:txBody>
          <a:bodyPr lIns="146160" tIns="91440" rIns="146160" bIns="91440" anchor="t">
            <a:noAutofit/>
          </a:bodyPr>
          <a:lstStyle/>
          <a:p>
            <a:pPr marL="281520" indent="-281520" defTabSz="914400">
              <a:lnSpc>
                <a:spcPct val="90000"/>
              </a:lnSpc>
              <a:spcBef>
                <a:spcPts val="1199"/>
              </a:spcBef>
              <a:buClr>
                <a:srgbClr val="0078D7"/>
              </a:buClr>
              <a:buSzPct val="90000"/>
              <a:buFont typeface="Arial"/>
              <a:buChar char="•"/>
            </a:pPr>
            <a:r>
              <a:rPr lang="en-US" sz="3140" b="0" strike="noStrike" spc="-1">
                <a:solidFill>
                  <a:srgbClr val="000000"/>
                </a:solidFill>
                <a:latin typeface="Segoe UI Light"/>
              </a:rPr>
              <a:t>Edit Master text styles</a:t>
            </a:r>
            <a:endParaRPr lang="en-US" sz="3140" b="0" strike="noStrike" spc="-1">
              <a:solidFill>
                <a:schemeClr val="dk1"/>
              </a:solidFill>
              <a:latin typeface="Segoe UI Light"/>
            </a:endParaRPr>
          </a:p>
          <a:p>
            <a:pPr marL="520560" lvl="1" indent="-22860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685800" lvl="2" indent="-16524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863640" lvl="3" indent="-17784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028880" lvl="4" indent="-16524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
        <p:nvSpPr>
          <p:cNvPr id="184" name="PlaceHolder 3"/>
          <p:cNvSpPr>
            <a:spLocks noGrp="1"/>
          </p:cNvSpPr>
          <p:nvPr>
            <p:ph type="body"/>
          </p:nvPr>
        </p:nvSpPr>
        <p:spPr>
          <a:xfrm>
            <a:off x="6544080" y="1189080"/>
            <a:ext cx="5378040" cy="4160520"/>
          </a:xfrm>
          <a:prstGeom prst="rect">
            <a:avLst/>
          </a:prstGeom>
          <a:noFill/>
          <a:ln w="0">
            <a:noFill/>
          </a:ln>
        </p:spPr>
        <p:txBody>
          <a:bodyPr lIns="146160" tIns="91440" rIns="146160" bIns="91440" anchor="t">
            <a:noAutofit/>
          </a:bodyPr>
          <a:lstStyle/>
          <a:p>
            <a:pPr marL="281520" indent="-281520" defTabSz="914400">
              <a:lnSpc>
                <a:spcPct val="90000"/>
              </a:lnSpc>
              <a:spcBef>
                <a:spcPts val="1199"/>
              </a:spcBef>
              <a:buClr>
                <a:srgbClr val="0078D7"/>
              </a:buClr>
              <a:buSzPct val="90000"/>
              <a:buFont typeface="Arial"/>
              <a:buChar char="•"/>
            </a:pPr>
            <a:r>
              <a:rPr lang="en-US" sz="3140" b="0" strike="noStrike" spc="-1">
                <a:solidFill>
                  <a:srgbClr val="000000"/>
                </a:solidFill>
                <a:latin typeface="Segoe UI Light"/>
              </a:rPr>
              <a:t>Edit Master text styles</a:t>
            </a:r>
            <a:endParaRPr lang="en-US" sz="3140" b="0" strike="noStrike" spc="-1">
              <a:solidFill>
                <a:schemeClr val="dk1"/>
              </a:solidFill>
              <a:latin typeface="Segoe UI Light"/>
            </a:endParaRPr>
          </a:p>
          <a:p>
            <a:pPr marL="520560" lvl="1" indent="-22860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685800" lvl="2" indent="-16524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863640" lvl="3" indent="-17784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028880" lvl="4" indent="-16524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2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85" name="Picture 6"/>
          <p:cNvPicPr/>
          <p:nvPr/>
        </p:nvPicPr>
        <p:blipFill>
          <a:blip r:embed="rId3"/>
          <a:stretch/>
        </p:blipFill>
        <p:spPr>
          <a:xfrm rot="5400000">
            <a:off x="9208800" y="2990880"/>
            <a:ext cx="6858360" cy="876240"/>
          </a:xfrm>
          <a:prstGeom prst="rect">
            <a:avLst/>
          </a:prstGeom>
          <a:ln w="0">
            <a:noFill/>
          </a:ln>
        </p:spPr>
      </p:pic>
      <p:sp>
        <p:nvSpPr>
          <p:cNvPr id="186" name="Rectangle 4"/>
          <p:cNvSpPr/>
          <p:nvPr/>
        </p:nvSpPr>
        <p:spPr>
          <a:xfrm>
            <a:off x="-130320" y="1189080"/>
            <a:ext cx="6225840" cy="5668560"/>
          </a:xfrm>
          <a:prstGeom prst="rect">
            <a:avLst/>
          </a:prstGeom>
          <a:solidFill>
            <a:schemeClr val="accent5"/>
          </a:solidFill>
          <a:ln>
            <a:noFill/>
          </a:ln>
        </p:spPr>
        <p:style>
          <a:lnRef idx="1">
            <a:schemeClr val="accent2"/>
          </a:lnRef>
          <a:fillRef idx="3">
            <a:schemeClr val="accent2"/>
          </a:fillRef>
          <a:effectRef idx="2">
            <a:schemeClr val="accent2"/>
          </a:effectRef>
          <a:fontRef idx="minor"/>
        </p:style>
        <p:txBody>
          <a:bodyPr horzOverflow="overflow" lIns="179280" tIns="143280" rIns="179280" bIns="143280" numCol="1" spcCol="0" anchor="t">
            <a:noAutofit/>
          </a:bodyPr>
          <a:lstStyle/>
          <a:p>
            <a:pPr algn="ctr" defTabSz="914040">
              <a:lnSpc>
                <a:spcPct val="90000"/>
              </a:lnSpc>
            </a:pPr>
            <a:endParaRPr lang="en-US" sz="2360" b="0" strike="noStrike" spc="-1">
              <a:solidFill>
                <a:srgbClr val="FFFFFF"/>
              </a:solidFill>
              <a:latin typeface="Segoe UI"/>
              <a:ea typeface="Segoe UI"/>
            </a:endParaRPr>
          </a:p>
        </p:txBody>
      </p:sp>
      <p:sp>
        <p:nvSpPr>
          <p:cNvPr id="187"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Light"/>
              </a:rPr>
              <a:t>Click to edit Master title style</a:t>
            </a:r>
            <a:endParaRPr lang="en-US" sz="4710" b="0" strike="noStrike" spc="-1">
              <a:solidFill>
                <a:schemeClr val="dk1"/>
              </a:solidFill>
              <a:latin typeface="Segoe UI"/>
            </a:endParaRPr>
          </a:p>
        </p:txBody>
      </p:sp>
      <p:sp>
        <p:nvSpPr>
          <p:cNvPr id="188" name="PlaceHolder 2"/>
          <p:cNvSpPr>
            <a:spLocks noGrp="1"/>
          </p:cNvSpPr>
          <p:nvPr>
            <p:ph type="body"/>
          </p:nvPr>
        </p:nvSpPr>
        <p:spPr>
          <a:xfrm>
            <a:off x="269280" y="1189080"/>
            <a:ext cx="5378040" cy="4160520"/>
          </a:xfrm>
          <a:prstGeom prst="rect">
            <a:avLst/>
          </a:prstGeom>
          <a:noFill/>
          <a:ln w="0">
            <a:noFill/>
          </a:ln>
        </p:spPr>
        <p:txBody>
          <a:bodyPr lIns="146160" tIns="91440" rIns="146160" bIns="91440" anchor="t">
            <a:noAutofit/>
          </a:bodyPr>
          <a:lstStyle/>
          <a:p>
            <a:pPr indent="0" defTabSz="914400">
              <a:lnSpc>
                <a:spcPct val="90000"/>
              </a:lnSpc>
              <a:spcBef>
                <a:spcPts val="1199"/>
              </a:spcBef>
              <a:buNone/>
              <a:tabLst>
                <a:tab pos="0" algn="l"/>
              </a:tabLst>
            </a:pPr>
            <a:r>
              <a:rPr lang="en-US" sz="3140" b="1" strike="noStrike" spc="-1">
                <a:solidFill>
                  <a:schemeClr val="lt1"/>
                </a:solidFill>
                <a:latin typeface="Segoe UI Light"/>
              </a:rPr>
              <a:t>Learning Objectives:</a:t>
            </a:r>
            <a:endParaRPr lang="en-US" sz="3140" b="0" strike="noStrike" spc="-1">
              <a:solidFill>
                <a:schemeClr val="dk1"/>
              </a:solidFill>
              <a:latin typeface="Segoe UI Light"/>
            </a:endParaRPr>
          </a:p>
          <a:p>
            <a:pPr indent="0" defTabSz="914400">
              <a:lnSpc>
                <a:spcPct val="90000"/>
              </a:lnSpc>
              <a:spcBef>
                <a:spcPts val="391"/>
              </a:spcBef>
              <a:buNone/>
              <a:tabLst>
                <a:tab pos="0" algn="l"/>
              </a:tabLst>
            </a:pPr>
            <a:r>
              <a:rPr lang="en-US" sz="1960" b="0" strike="noStrike" spc="-1">
                <a:solidFill>
                  <a:schemeClr val="lt1"/>
                </a:solidFill>
                <a:latin typeface="Segoe UI"/>
              </a:rPr>
              <a:t>Second level</a:t>
            </a:r>
            <a:endParaRPr lang="en-US" sz="1960" b="0" strike="noStrike" spc="-1">
              <a:solidFill>
                <a:schemeClr val="dk1"/>
              </a:solidFill>
              <a:latin typeface="Segoe UI Light"/>
            </a:endParaRPr>
          </a:p>
          <a:p>
            <a:pPr marL="227160" indent="0" defTabSz="914400">
              <a:lnSpc>
                <a:spcPct val="90000"/>
              </a:lnSpc>
              <a:spcBef>
                <a:spcPts val="391"/>
              </a:spcBef>
              <a:buNone/>
              <a:tabLst>
                <a:tab pos="0" algn="l"/>
              </a:tabLst>
            </a:pPr>
            <a:r>
              <a:rPr lang="en-US" sz="1960" b="0" strike="noStrike" spc="-1">
                <a:solidFill>
                  <a:schemeClr val="lt1"/>
                </a:solidFill>
                <a:latin typeface="Segoe UI"/>
              </a:rPr>
              <a:t>Third level</a:t>
            </a:r>
            <a:endParaRPr lang="en-US" sz="1960" b="0" strike="noStrike" spc="-1">
              <a:solidFill>
                <a:schemeClr val="dk1"/>
              </a:solidFill>
              <a:latin typeface="Segoe UI Light"/>
            </a:endParaRPr>
          </a:p>
          <a:p>
            <a:pPr marL="451440" indent="0" defTabSz="914400">
              <a:lnSpc>
                <a:spcPct val="90000"/>
              </a:lnSpc>
              <a:spcBef>
                <a:spcPts val="354"/>
              </a:spcBef>
              <a:buNone/>
              <a:tabLst>
                <a:tab pos="0" algn="l"/>
              </a:tabLst>
            </a:pPr>
            <a:r>
              <a:rPr lang="en-US" sz="1770" b="0" strike="noStrike" spc="-1">
                <a:solidFill>
                  <a:schemeClr val="lt1"/>
                </a:solidFill>
                <a:latin typeface="Segoe UI"/>
              </a:rPr>
              <a:t>Fourth level</a:t>
            </a:r>
            <a:endParaRPr lang="en-US" sz="1770" b="0" strike="noStrike" spc="-1">
              <a:solidFill>
                <a:schemeClr val="dk1"/>
              </a:solidFill>
              <a:latin typeface="Segoe UI Light"/>
            </a:endParaRPr>
          </a:p>
          <a:p>
            <a:pPr marL="672120" indent="0" defTabSz="914400">
              <a:lnSpc>
                <a:spcPct val="90000"/>
              </a:lnSpc>
              <a:spcBef>
                <a:spcPts val="354"/>
              </a:spcBef>
              <a:buNone/>
              <a:tabLst>
                <a:tab pos="0" algn="l"/>
              </a:tabLst>
            </a:pPr>
            <a:r>
              <a:rPr lang="en-US" sz="1770" b="0" strike="noStrike" spc="-1">
                <a:solidFill>
                  <a:schemeClr val="lt1"/>
                </a:solidFill>
                <a:latin typeface="Segoe UI"/>
              </a:rPr>
              <a:t>Fifth level</a:t>
            </a:r>
            <a:endParaRPr lang="en-US" sz="1770" b="0" strike="noStrike" spc="-1">
              <a:solidFill>
                <a:schemeClr val="dk1"/>
              </a:solidFill>
              <a:latin typeface="Segoe UI Light"/>
            </a:endParaRPr>
          </a:p>
        </p:txBody>
      </p:sp>
      <p:sp>
        <p:nvSpPr>
          <p:cNvPr id="189" name="PlaceHolder 3"/>
          <p:cNvSpPr>
            <a:spLocks noGrp="1"/>
          </p:cNvSpPr>
          <p:nvPr>
            <p:ph type="body"/>
          </p:nvPr>
        </p:nvSpPr>
        <p:spPr>
          <a:xfrm>
            <a:off x="6544080" y="1189080"/>
            <a:ext cx="5378040" cy="4160520"/>
          </a:xfrm>
          <a:prstGeom prst="rect">
            <a:avLst/>
          </a:prstGeom>
          <a:noFill/>
          <a:ln w="0">
            <a:noFill/>
          </a:ln>
        </p:spPr>
        <p:txBody>
          <a:bodyPr lIns="146160" tIns="91440" rIns="146160" bIns="91440" anchor="t">
            <a:noAutofit/>
          </a:bodyPr>
          <a:lstStyle/>
          <a:p>
            <a:pPr indent="0" defTabSz="914400">
              <a:lnSpc>
                <a:spcPct val="90000"/>
              </a:lnSpc>
              <a:spcBef>
                <a:spcPts val="1199"/>
              </a:spcBef>
              <a:buNone/>
              <a:tabLst>
                <a:tab pos="0" algn="l"/>
              </a:tabLst>
            </a:pPr>
            <a:r>
              <a:rPr lang="en-US" sz="3140" b="1" strike="noStrike" spc="-1">
                <a:solidFill>
                  <a:schemeClr val="accent5"/>
                </a:solidFill>
                <a:latin typeface="Segoe UI Light"/>
              </a:rPr>
              <a:t>Agenda:</a:t>
            </a:r>
            <a:endParaRPr lang="en-US" sz="3140" b="0" strike="noStrike" spc="-1">
              <a:solidFill>
                <a:schemeClr val="dk1"/>
              </a:solidFill>
              <a:latin typeface="Segoe UI Light"/>
            </a:endParaRPr>
          </a:p>
          <a:p>
            <a:pPr indent="0" defTabSz="914400">
              <a:lnSpc>
                <a:spcPct val="90000"/>
              </a:lnSpc>
              <a:spcBef>
                <a:spcPts val="391"/>
              </a:spcBef>
              <a:buNone/>
              <a:tabLst>
                <a:tab pos="0" algn="l"/>
              </a:tabLst>
            </a:pPr>
            <a:r>
              <a:rPr lang="en-US" sz="1960" b="0" strike="noStrike" spc="-1">
                <a:solidFill>
                  <a:srgbClr val="000000"/>
                </a:solidFill>
                <a:latin typeface="Segoe UI"/>
              </a:rPr>
              <a:t>Second level</a:t>
            </a:r>
            <a:endParaRPr lang="en-US" sz="1960" b="0" strike="noStrike" spc="-1">
              <a:solidFill>
                <a:schemeClr val="dk1"/>
              </a:solidFill>
              <a:latin typeface="Segoe UI Light"/>
            </a:endParaRPr>
          </a:p>
          <a:p>
            <a:pPr marL="227160" indent="0" defTabSz="914400">
              <a:lnSpc>
                <a:spcPct val="90000"/>
              </a:lnSpc>
              <a:spcBef>
                <a:spcPts val="391"/>
              </a:spcBef>
              <a:buNone/>
              <a:tabLst>
                <a:tab pos="0" algn="l"/>
              </a:tabLst>
            </a:pPr>
            <a:r>
              <a:rPr lang="en-US" sz="1960" b="0" strike="noStrike" spc="-1">
                <a:solidFill>
                  <a:srgbClr val="000000"/>
                </a:solidFill>
                <a:latin typeface="Segoe UI"/>
              </a:rPr>
              <a:t>Third level</a:t>
            </a:r>
            <a:endParaRPr lang="en-US" sz="1960" b="0" strike="noStrike" spc="-1">
              <a:solidFill>
                <a:schemeClr val="dk1"/>
              </a:solidFill>
              <a:latin typeface="Segoe UI Light"/>
            </a:endParaRPr>
          </a:p>
          <a:p>
            <a:pPr marL="451440" indent="0" defTabSz="914400">
              <a:lnSpc>
                <a:spcPct val="90000"/>
              </a:lnSpc>
              <a:spcBef>
                <a:spcPts val="354"/>
              </a:spcBef>
              <a:buNone/>
              <a:tabLst>
                <a:tab pos="0" algn="l"/>
              </a:tabLst>
            </a:pPr>
            <a:r>
              <a:rPr lang="en-US" sz="1770" b="0" strike="noStrike" spc="-1">
                <a:solidFill>
                  <a:srgbClr val="000000"/>
                </a:solidFill>
                <a:latin typeface="Segoe UI"/>
              </a:rPr>
              <a:t>Fourth level</a:t>
            </a:r>
            <a:endParaRPr lang="en-US" sz="1770" b="0" strike="noStrike" spc="-1">
              <a:solidFill>
                <a:schemeClr val="dk1"/>
              </a:solidFill>
              <a:latin typeface="Segoe UI Light"/>
            </a:endParaRPr>
          </a:p>
          <a:p>
            <a:pPr marL="672120" indent="0" defTabSz="914400">
              <a:lnSpc>
                <a:spcPct val="90000"/>
              </a:lnSpc>
              <a:spcBef>
                <a:spcPts val="354"/>
              </a:spcBef>
              <a:buNone/>
              <a:tabLst>
                <a:tab pos="0" algn="l"/>
              </a:tabLst>
            </a:pPr>
            <a:r>
              <a:rPr lang="en-US" sz="1770" b="0" strike="noStrike" spc="-1">
                <a:solidFill>
                  <a:srgbClr val="000000"/>
                </a:solidFill>
                <a:latin typeface="Segoe UI"/>
              </a:rPr>
              <a:t>Fifth level</a:t>
            </a:r>
            <a:endParaRPr lang="en-US" sz="1770" b="0" strike="noStrike" spc="-1">
              <a:solidFill>
                <a:schemeClr val="dk1"/>
              </a:solidFill>
              <a:latin typeface="Segoe UI Light"/>
            </a:endParaRPr>
          </a:p>
        </p:txBody>
      </p:sp>
      <p:pic>
        <p:nvPicPr>
          <p:cNvPr id="190" name="Picture 6"/>
          <p:cNvPicPr/>
          <p:nvPr/>
        </p:nvPicPr>
        <p:blipFill>
          <a:blip r:embed="rId4"/>
          <a:stretch/>
        </p:blipFill>
        <p:spPr>
          <a:xfrm>
            <a:off x="10218240" y="6031440"/>
            <a:ext cx="1798560" cy="8992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3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91" name="Picture 6"/>
          <p:cNvPicPr/>
          <p:nvPr/>
        </p:nvPicPr>
        <p:blipFill>
          <a:blip r:embed="rId3"/>
          <a:stretch/>
        </p:blipFill>
        <p:spPr>
          <a:xfrm rot="5400000">
            <a:off x="9208800" y="2990880"/>
            <a:ext cx="6858360" cy="876240"/>
          </a:xfrm>
          <a:prstGeom prst="rect">
            <a:avLst/>
          </a:prstGeom>
          <a:ln w="0">
            <a:noFill/>
          </a:ln>
        </p:spPr>
      </p:pic>
      <p:sp>
        <p:nvSpPr>
          <p:cNvPr id="192"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Light"/>
              </a:rPr>
              <a:t>Click to edit Master title style</a:t>
            </a:r>
            <a:endParaRPr lang="en-US" sz="4710" b="0" strike="noStrike" spc="-1">
              <a:solidFill>
                <a:schemeClr val="dk1"/>
              </a:solidFill>
              <a:latin typeface="Segoe UI"/>
            </a:endParaRPr>
          </a:p>
        </p:txBody>
      </p:sp>
      <p:sp>
        <p:nvSpPr>
          <p:cNvPr id="193" name="PlaceHolder 2"/>
          <p:cNvSpPr>
            <a:spLocks noGrp="1"/>
          </p:cNvSpPr>
          <p:nvPr>
            <p:ph type="body"/>
          </p:nvPr>
        </p:nvSpPr>
        <p:spPr>
          <a:xfrm>
            <a:off x="269280" y="1189080"/>
            <a:ext cx="5378040" cy="4160520"/>
          </a:xfrm>
          <a:prstGeom prst="rect">
            <a:avLst/>
          </a:prstGeom>
          <a:noFill/>
          <a:ln w="0">
            <a:noFill/>
          </a:ln>
        </p:spPr>
        <p:txBody>
          <a:bodyPr lIns="146160" tIns="91440" rIns="146160" bIns="91440" anchor="t">
            <a:noAutofit/>
          </a:bodyPr>
          <a:lstStyle/>
          <a:p>
            <a:pPr marL="281520" indent="-281520" defTabSz="914400">
              <a:lnSpc>
                <a:spcPct val="90000"/>
              </a:lnSpc>
              <a:spcBef>
                <a:spcPts val="1199"/>
              </a:spcBef>
              <a:buClr>
                <a:srgbClr val="505050"/>
              </a:buClr>
              <a:buSzPct val="90000"/>
              <a:buFont typeface="Arial"/>
              <a:buChar char="•"/>
            </a:pPr>
            <a:r>
              <a:rPr lang="en-US" sz="3140" b="0" strike="noStrike" spc="-1">
                <a:solidFill>
                  <a:srgbClr val="000000"/>
                </a:solidFill>
                <a:latin typeface="Segoe UI Light"/>
              </a:rPr>
              <a:t>Edit Master text styles</a:t>
            </a:r>
            <a:endParaRPr lang="en-US" sz="3140" b="0" strike="noStrike" spc="-1">
              <a:solidFill>
                <a:schemeClr val="dk1"/>
              </a:solidFill>
              <a:latin typeface="Segoe UI Light"/>
            </a:endParaRPr>
          </a:p>
          <a:p>
            <a:pPr marL="520560" lvl="1" indent="-22860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685800" lvl="2" indent="-16524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863640" lvl="3" indent="-17784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028880" lvl="4" indent="-16524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
        <p:nvSpPr>
          <p:cNvPr id="194" name="PlaceHolder 3"/>
          <p:cNvSpPr>
            <a:spLocks noGrp="1"/>
          </p:cNvSpPr>
          <p:nvPr>
            <p:ph type="body"/>
          </p:nvPr>
        </p:nvSpPr>
        <p:spPr>
          <a:xfrm>
            <a:off x="6544080" y="1189080"/>
            <a:ext cx="5378040" cy="4160520"/>
          </a:xfrm>
          <a:prstGeom prst="rect">
            <a:avLst/>
          </a:prstGeom>
          <a:noFill/>
          <a:ln w="0">
            <a:noFill/>
          </a:ln>
        </p:spPr>
        <p:txBody>
          <a:bodyPr lIns="146160" tIns="91440" rIns="146160" bIns="91440" anchor="t">
            <a:noAutofit/>
          </a:bodyPr>
          <a:lstStyle/>
          <a:p>
            <a:pPr marL="281520" indent="-281520" defTabSz="914400">
              <a:lnSpc>
                <a:spcPct val="90000"/>
              </a:lnSpc>
              <a:spcBef>
                <a:spcPts val="1199"/>
              </a:spcBef>
              <a:buClr>
                <a:srgbClr val="505050"/>
              </a:buClr>
              <a:buSzPct val="90000"/>
              <a:buFont typeface="Arial"/>
              <a:buChar char="•"/>
            </a:pPr>
            <a:r>
              <a:rPr lang="en-US" sz="3140" b="0" strike="noStrike" spc="-1">
                <a:solidFill>
                  <a:srgbClr val="000000"/>
                </a:solidFill>
                <a:latin typeface="Segoe UI Light"/>
              </a:rPr>
              <a:t>Edit Master text styles</a:t>
            </a:r>
            <a:endParaRPr lang="en-US" sz="3140" b="0" strike="noStrike" spc="-1">
              <a:solidFill>
                <a:schemeClr val="dk1"/>
              </a:solidFill>
              <a:latin typeface="Segoe UI Light"/>
            </a:endParaRPr>
          </a:p>
          <a:p>
            <a:pPr marL="520560" lvl="1" indent="-22860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685800" lvl="2" indent="-16524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863640" lvl="3" indent="-17784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028880" lvl="4" indent="-16524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3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95" name="Picture 6"/>
          <p:cNvPicPr/>
          <p:nvPr/>
        </p:nvPicPr>
        <p:blipFill>
          <a:blip r:embed="rId3"/>
          <a:stretch/>
        </p:blipFill>
        <p:spPr>
          <a:xfrm rot="5400000">
            <a:off x="9208800" y="2990880"/>
            <a:ext cx="6858360" cy="876240"/>
          </a:xfrm>
          <a:prstGeom prst="rect">
            <a:avLst/>
          </a:prstGeom>
          <a:ln w="0">
            <a:noFill/>
          </a:ln>
        </p:spPr>
      </p:pic>
      <p:sp>
        <p:nvSpPr>
          <p:cNvPr id="196"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Light"/>
              </a:rPr>
              <a:t>Click to edit Master title style</a:t>
            </a:r>
            <a:endParaRPr lang="en-US" sz="471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97" name="Picture 6"/>
          <p:cNvPicPr/>
          <p:nvPr/>
        </p:nvPicPr>
        <p:blipFill>
          <a:blip r:embed="rId3"/>
          <a:stretch/>
        </p:blipFill>
        <p:spPr>
          <a:xfrm rot="5400000">
            <a:off x="9208800" y="2990880"/>
            <a:ext cx="6858360" cy="876240"/>
          </a:xfrm>
          <a:prstGeom prst="rect">
            <a:avLst/>
          </a:prstGeom>
          <a:ln w="0">
            <a:noFill/>
          </a:ln>
        </p:spPr>
      </p:pic>
      <p:sp>
        <p:nvSpPr>
          <p:cNvPr id="198" name="PlaceHolder 1"/>
          <p:cNvSpPr>
            <a:spLocks noGrp="1"/>
          </p:cNvSpPr>
          <p:nvPr>
            <p:ph type="title"/>
          </p:nvPr>
        </p:nvSpPr>
        <p:spPr>
          <a:xfrm>
            <a:off x="269280" y="1186200"/>
            <a:ext cx="98586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FFFFFF"/>
                </a:solidFill>
                <a:latin typeface="Segoe UI Light"/>
              </a:rPr>
              <a:t>Demo title</a:t>
            </a:r>
            <a:endParaRPr lang="en-US" sz="7060" b="0" strike="noStrike" spc="-1">
              <a:solidFill>
                <a:schemeClr val="dk1"/>
              </a:solidFill>
              <a:latin typeface="Segoe UI"/>
            </a:endParaRPr>
          </a:p>
        </p:txBody>
      </p:sp>
      <p:sp>
        <p:nvSpPr>
          <p:cNvPr id="199" name="PlaceHolder 2"/>
          <p:cNvSpPr>
            <a:spLocks noGrp="1"/>
          </p:cNvSpPr>
          <p:nvPr>
            <p:ph type="body"/>
          </p:nvPr>
        </p:nvSpPr>
        <p:spPr>
          <a:xfrm>
            <a:off x="269280" y="3877200"/>
            <a:ext cx="9860400" cy="4269960"/>
          </a:xfrm>
          <a:prstGeom prst="rect">
            <a:avLst/>
          </a:prstGeom>
          <a:noFill/>
          <a:ln w="0">
            <a:noFill/>
          </a:ln>
        </p:spPr>
        <p:txBody>
          <a:bodyPr lIns="182880" tIns="146160" rIns="182880" bIns="146160" anchor="t">
            <a:noAutofit/>
          </a:bodyPr>
          <a:lstStyle/>
          <a:p>
            <a:pPr indent="0" defTabSz="914400">
              <a:lnSpc>
                <a:spcPct val="90000"/>
              </a:lnSpc>
              <a:buNone/>
              <a:tabLst>
                <a:tab pos="0" algn="l"/>
              </a:tabLst>
            </a:pPr>
            <a:r>
              <a:rPr lang="en-US" sz="3140" b="0" strike="noStrike" spc="-1">
                <a:solidFill>
                  <a:srgbClr val="FFFFFF"/>
                </a:solidFill>
                <a:latin typeface="Segoe UI Light"/>
              </a:rPr>
              <a:t>Speaker Name</a:t>
            </a:r>
            <a:endParaRPr lang="en-US" sz="314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73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0" name="Picture 6"/>
          <p:cNvPicPr/>
          <p:nvPr/>
        </p:nvPicPr>
        <p:blipFill>
          <a:blip r:embed="rId3"/>
          <a:stretch/>
        </p:blipFill>
        <p:spPr>
          <a:xfrm rot="5400000">
            <a:off x="9208800" y="2990880"/>
            <a:ext cx="6858360" cy="876240"/>
          </a:xfrm>
          <a:prstGeom prst="rect">
            <a:avLst/>
          </a:prstGeom>
          <a:ln w="0">
            <a:noFill/>
          </a:ln>
        </p:spPr>
      </p:pic>
      <p:sp>
        <p:nvSpPr>
          <p:cNvPr id="201" name="PlaceHolder 1"/>
          <p:cNvSpPr>
            <a:spLocks noGrp="1"/>
          </p:cNvSpPr>
          <p:nvPr>
            <p:ph type="title"/>
          </p:nvPr>
        </p:nvSpPr>
        <p:spPr>
          <a:xfrm>
            <a:off x="269280" y="2084040"/>
            <a:ext cx="116532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000000"/>
                </a:solidFill>
                <a:latin typeface="Segoe UI Light"/>
              </a:rPr>
              <a:t>Section title</a:t>
            </a:r>
            <a:endParaRPr lang="en-US" sz="706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3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202" name="Picture 6"/>
          <p:cNvPicPr/>
          <p:nvPr/>
        </p:nvPicPr>
        <p:blipFill>
          <a:blip r:embed="rId3"/>
          <a:stretch/>
        </p:blipFill>
        <p:spPr>
          <a:xfrm rot="5400000">
            <a:off x="9208800" y="2990880"/>
            <a:ext cx="6858360" cy="876240"/>
          </a:xfrm>
          <a:prstGeom prst="rect">
            <a:avLst/>
          </a:prstGeom>
          <a:ln w="0">
            <a:noFill/>
          </a:ln>
        </p:spPr>
      </p:pic>
      <p:sp>
        <p:nvSpPr>
          <p:cNvPr id="203" name="PlaceHolder 1"/>
          <p:cNvSpPr>
            <a:spLocks noGrp="1"/>
          </p:cNvSpPr>
          <p:nvPr>
            <p:ph type="title"/>
          </p:nvPr>
        </p:nvSpPr>
        <p:spPr>
          <a:xfrm>
            <a:off x="269280" y="2849760"/>
            <a:ext cx="116532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FFFFFF"/>
                </a:solidFill>
                <a:latin typeface="Segoe UI Light"/>
              </a:rPr>
              <a:t>Section title</a:t>
            </a:r>
            <a:endParaRPr lang="en-US" sz="706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4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204" name="Picture 6"/>
          <p:cNvPicPr/>
          <p:nvPr/>
        </p:nvPicPr>
        <p:blipFill>
          <a:blip r:embed="rId3"/>
          <a:stretch/>
        </p:blipFill>
        <p:spPr>
          <a:xfrm rot="5400000">
            <a:off x="9208800" y="2990880"/>
            <a:ext cx="6858360" cy="876240"/>
          </a:xfrm>
          <a:prstGeom prst="rect">
            <a:avLst/>
          </a:prstGeom>
          <a:ln w="0">
            <a:noFill/>
          </a:ln>
        </p:spPr>
      </p:pic>
      <p:sp>
        <p:nvSpPr>
          <p:cNvPr id="205" name="PlaceHolder 1"/>
          <p:cNvSpPr>
            <a:spLocks noGrp="1"/>
          </p:cNvSpPr>
          <p:nvPr>
            <p:ph type="title"/>
          </p:nvPr>
        </p:nvSpPr>
        <p:spPr>
          <a:xfrm>
            <a:off x="269280" y="2849760"/>
            <a:ext cx="116532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FFFFFF"/>
                </a:solidFill>
                <a:latin typeface="Segoe UI Light"/>
              </a:rPr>
              <a:t>Section title</a:t>
            </a:r>
            <a:endParaRPr lang="en-US" sz="706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4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206" name="Picture 6"/>
          <p:cNvPicPr/>
          <p:nvPr/>
        </p:nvPicPr>
        <p:blipFill>
          <a:blip r:embed="rId3"/>
          <a:stretch/>
        </p:blipFill>
        <p:spPr>
          <a:xfrm rot="5400000">
            <a:off x="9208800" y="2990880"/>
            <a:ext cx="6858360" cy="876240"/>
          </a:xfrm>
          <a:prstGeom prst="rect">
            <a:avLst/>
          </a:prstGeom>
          <a:ln w="0">
            <a:noFill/>
          </a:ln>
        </p:spPr>
      </p:pic>
      <p:sp>
        <p:nvSpPr>
          <p:cNvPr id="207" name="PlaceHolder 1"/>
          <p:cNvSpPr>
            <a:spLocks noGrp="1"/>
          </p:cNvSpPr>
          <p:nvPr>
            <p:ph type="title"/>
          </p:nvPr>
        </p:nvSpPr>
        <p:spPr>
          <a:xfrm>
            <a:off x="269280" y="2849760"/>
            <a:ext cx="116532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FFFFFF"/>
                </a:solidFill>
                <a:latin typeface="Segoe UI Light"/>
              </a:rPr>
              <a:t>Section title</a:t>
            </a:r>
            <a:endParaRPr lang="en-US" sz="706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4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831960" y="1709640"/>
            <a:ext cx="10515240" cy="2852280"/>
          </a:xfrm>
          <a:prstGeom prst="rect">
            <a:avLst/>
          </a:prstGeom>
          <a:noFill/>
          <a:ln w="0">
            <a:noFill/>
          </a:ln>
        </p:spPr>
        <p:txBody>
          <a:bodyPr lIns="91440" tIns="45720" rIns="91440" bIns="45720" anchor="b">
            <a:noAutofit/>
          </a:bodyPr>
          <a:lstStyle/>
          <a:p>
            <a:pPr indent="0"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24" name="PlaceHolder 2"/>
          <p:cNvSpPr>
            <a:spLocks noGrp="1"/>
          </p:cNvSpPr>
          <p:nvPr>
            <p:ph type="body"/>
          </p:nvPr>
        </p:nvSpPr>
        <p:spPr>
          <a:xfrm>
            <a:off x="831960" y="4589640"/>
            <a:ext cx="10515240" cy="149976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en-US" sz="2400" b="0" strike="noStrike" spc="-1">
                <a:solidFill>
                  <a:schemeClr val="dk1">
                    <a:tint val="75000"/>
                  </a:schemeClr>
                </a:solidFill>
                <a:latin typeface="Calibri"/>
              </a:rPr>
              <a:t>Edit Master text styles</a:t>
            </a:r>
            <a:endParaRPr lang="en-US" sz="2400" b="0" strike="noStrike" spc="-1">
              <a:solidFill>
                <a:schemeClr val="dk1"/>
              </a:solidFill>
              <a:latin typeface="Calibri"/>
            </a:endParaRPr>
          </a:p>
        </p:txBody>
      </p:sp>
      <p:sp>
        <p:nvSpPr>
          <p:cNvPr id="25" name="PlaceHolder 3"/>
          <p:cNvSpPr>
            <a:spLocks noGrp="1"/>
          </p:cNvSpPr>
          <p:nvPr>
            <p:ph type="dt" idx="13"/>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&lt;date/heure&gt;</a:t>
            </a:r>
            <a:endParaRPr lang="fr-FR" sz="1200" b="0" strike="noStrike" spc="-1">
              <a:solidFill>
                <a:srgbClr val="000000"/>
              </a:solidFill>
              <a:latin typeface="Times New Roman"/>
            </a:endParaRPr>
          </a:p>
        </p:txBody>
      </p:sp>
      <p:sp>
        <p:nvSpPr>
          <p:cNvPr id="26" name="PlaceHolder 4"/>
          <p:cNvSpPr>
            <a:spLocks noGrp="1"/>
          </p:cNvSpPr>
          <p:nvPr>
            <p:ph type="ftr" idx="14"/>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&lt;pied de page&gt;</a:t>
            </a:r>
          </a:p>
        </p:txBody>
      </p:sp>
      <p:sp>
        <p:nvSpPr>
          <p:cNvPr id="27" name="PlaceHolder 5"/>
          <p:cNvSpPr>
            <a:spLocks noGrp="1"/>
          </p:cNvSpPr>
          <p:nvPr>
            <p:ph type="sldNum" idx="15"/>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D28A4B5B-0339-4CC9-92F7-56C1C5810CDF}" type="slidenum">
              <a:rPr lang="en-US" sz="1200" b="0" strike="noStrike" spc="-1">
                <a:solidFill>
                  <a:schemeClr val="dk1">
                    <a:tint val="75000"/>
                  </a:schemeClr>
                </a:solidFill>
                <a:latin typeface="Calibri"/>
              </a:rPr>
              <a:t>‹N°›</a:t>
            </a:fld>
            <a:endParaRPr lang="fr-F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208" name="Picture 6"/>
          <p:cNvPicPr/>
          <p:nvPr/>
        </p:nvPicPr>
        <p:blipFill>
          <a:blip r:embed="rId3"/>
          <a:stretch/>
        </p:blipFill>
        <p:spPr>
          <a:xfrm rot="5400000">
            <a:off x="9208800" y="2990880"/>
            <a:ext cx="6858360" cy="876240"/>
          </a:xfrm>
          <a:prstGeom prst="rect">
            <a:avLst/>
          </a:prstGeom>
          <a:ln w="0">
            <a:noFill/>
          </a:ln>
        </p:spPr>
      </p:pic>
      <p:sp>
        <p:nvSpPr>
          <p:cNvPr id="209" name="PlaceHolder 1"/>
          <p:cNvSpPr>
            <a:spLocks noGrp="1"/>
          </p:cNvSpPr>
          <p:nvPr>
            <p:ph type="title"/>
          </p:nvPr>
        </p:nvSpPr>
        <p:spPr>
          <a:xfrm>
            <a:off x="269280" y="2849760"/>
            <a:ext cx="116532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FFFFFF"/>
                </a:solidFill>
                <a:latin typeface="Segoe UI Light"/>
              </a:rPr>
              <a:t>Section title</a:t>
            </a:r>
            <a:endParaRPr lang="en-US" sz="706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4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10" name="Picture 6"/>
          <p:cNvPicPr/>
          <p:nvPr/>
        </p:nvPicPr>
        <p:blipFill>
          <a:blip r:embed="rId3"/>
          <a:stretch/>
        </p:blipFill>
        <p:spPr>
          <a:xfrm rot="5400000">
            <a:off x="9208800" y="2990880"/>
            <a:ext cx="6858360" cy="876240"/>
          </a:xfrm>
          <a:prstGeom prst="rect">
            <a:avLst/>
          </a:prstGeom>
          <a:ln w="0">
            <a:noFill/>
          </a:ln>
        </p:spPr>
      </p:pic>
      <p:sp>
        <p:nvSpPr>
          <p:cNvPr id="211" name="PlaceHolder 1"/>
          <p:cNvSpPr>
            <a:spLocks noGrp="1"/>
          </p:cNvSpPr>
          <p:nvPr>
            <p:ph type="title"/>
          </p:nvPr>
        </p:nvSpPr>
        <p:spPr>
          <a:xfrm>
            <a:off x="269280" y="2849760"/>
            <a:ext cx="116532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FFFFFF"/>
                </a:solidFill>
                <a:latin typeface="Segoe UI Light"/>
              </a:rPr>
              <a:t>Section title</a:t>
            </a:r>
            <a:endParaRPr lang="en-US" sz="706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12" name="Picture 6"/>
          <p:cNvPicPr/>
          <p:nvPr/>
        </p:nvPicPr>
        <p:blipFill>
          <a:blip r:embed="rId3"/>
          <a:stretch/>
        </p:blipFill>
        <p:spPr>
          <a:xfrm rot="5400000">
            <a:off x="9208800" y="2990880"/>
            <a:ext cx="6858360" cy="876240"/>
          </a:xfrm>
          <a:prstGeom prst="rect">
            <a:avLst/>
          </a:prstGeom>
          <a:ln w="0">
            <a:noFill/>
          </a:ln>
        </p:spPr>
      </p:pic>
      <p:sp>
        <p:nvSpPr>
          <p:cNvPr id="213" name="PlaceHolder 1"/>
          <p:cNvSpPr>
            <a:spLocks noGrp="1"/>
          </p:cNvSpPr>
          <p:nvPr>
            <p:ph type="title"/>
          </p:nvPr>
        </p:nvSpPr>
        <p:spPr>
          <a:xfrm>
            <a:off x="269280" y="2849760"/>
            <a:ext cx="116532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FFFFFF"/>
                </a:solidFill>
                <a:latin typeface="Segoe UI Light"/>
              </a:rPr>
              <a:t>Section title</a:t>
            </a:r>
            <a:endParaRPr lang="en-US" sz="706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14" name="Picture 6"/>
          <p:cNvPicPr/>
          <p:nvPr/>
        </p:nvPicPr>
        <p:blipFill>
          <a:blip r:embed="rId3"/>
          <a:stretch/>
        </p:blipFill>
        <p:spPr>
          <a:xfrm rot="5400000">
            <a:off x="9208800" y="2990880"/>
            <a:ext cx="6858360" cy="876240"/>
          </a:xfrm>
          <a:prstGeom prst="rect">
            <a:avLst/>
          </a:prstGeom>
          <a:ln w="0">
            <a:noFill/>
          </a:ln>
        </p:spPr>
      </p:pic>
      <p:pic>
        <p:nvPicPr>
          <p:cNvPr id="215" name="Picture 3"/>
          <p:cNvPicPr/>
          <p:nvPr/>
        </p:nvPicPr>
        <p:blipFill>
          <a:blip r:embed="rId4"/>
          <a:stretch/>
        </p:blipFill>
        <p:spPr>
          <a:xfrm>
            <a:off x="0" y="-22680"/>
            <a:ext cx="4571280" cy="6858360"/>
          </a:xfrm>
          <a:prstGeom prst="rect">
            <a:avLst/>
          </a:prstGeom>
          <a:ln w="0">
            <a:noFill/>
          </a:ln>
        </p:spPr>
      </p:pic>
      <p:sp>
        <p:nvSpPr>
          <p:cNvPr id="216" name="PlaceHolder 1"/>
          <p:cNvSpPr>
            <a:spLocks noGrp="1"/>
          </p:cNvSpPr>
          <p:nvPr>
            <p:ph type="title"/>
          </p:nvPr>
        </p:nvSpPr>
        <p:spPr>
          <a:xfrm>
            <a:off x="4750200" y="289440"/>
            <a:ext cx="717444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chemeClr val="accent4"/>
                </a:solidFill>
                <a:latin typeface="Segoe UI Light"/>
              </a:rPr>
              <a:t>Title</a:t>
            </a:r>
            <a:endParaRPr lang="en-US" sz="4710" b="0" strike="noStrike" spc="-1">
              <a:solidFill>
                <a:schemeClr val="dk1"/>
              </a:solidFill>
              <a:latin typeface="Segoe UI"/>
            </a:endParaRPr>
          </a:p>
        </p:txBody>
      </p:sp>
      <p:sp>
        <p:nvSpPr>
          <p:cNvPr id="217" name="PlaceHolder 2"/>
          <p:cNvSpPr>
            <a:spLocks noGrp="1"/>
          </p:cNvSpPr>
          <p:nvPr>
            <p:ph type="body"/>
          </p:nvPr>
        </p:nvSpPr>
        <p:spPr>
          <a:xfrm>
            <a:off x="4748040" y="1425600"/>
            <a:ext cx="7174440" cy="2051640"/>
          </a:xfrm>
          <a:prstGeom prst="rect">
            <a:avLst/>
          </a:prstGeom>
          <a:noFill/>
          <a:ln w="0">
            <a:noFill/>
          </a:ln>
        </p:spPr>
        <p:txBody>
          <a:bodyPr lIns="146160" tIns="91440" rIns="146160" bIns="91440" anchor="t">
            <a:noAutofit/>
          </a:bodyPr>
          <a:lstStyle/>
          <a:p>
            <a:pPr marL="336240" indent="-336240" defTabSz="914400">
              <a:lnSpc>
                <a:spcPct val="90000"/>
              </a:lnSpc>
              <a:spcBef>
                <a:spcPts val="785"/>
              </a:spcBef>
              <a:buClr>
                <a:srgbClr val="5C2D91"/>
              </a:buClr>
              <a:buSzPct val="90000"/>
              <a:buFont typeface="Arial"/>
              <a:buChar char="•"/>
            </a:pPr>
            <a:r>
              <a:rPr lang="en-US" sz="3920" b="0" strike="noStrike" spc="-1">
                <a:solidFill>
                  <a:schemeClr val="accent4"/>
                </a:solidFill>
                <a:latin typeface="Segoe UI Light"/>
              </a:rPr>
              <a:t>Subtitle</a:t>
            </a:r>
            <a:endParaRPr lang="en-US" sz="3920" b="0" strike="noStrike" spc="-1">
              <a:solidFill>
                <a:schemeClr val="dk1"/>
              </a:solidFill>
              <a:latin typeface="Segoe UI Light"/>
            </a:endParaRPr>
          </a:p>
          <a:p>
            <a:pPr marL="572760" lvl="1" indent="-23652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784440" lvl="2" indent="-22392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1008360" lvl="3"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232640" lvl="4"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18" name="Picture 6"/>
          <p:cNvPicPr/>
          <p:nvPr/>
        </p:nvPicPr>
        <p:blipFill>
          <a:blip r:embed="rId3"/>
          <a:stretch/>
        </p:blipFill>
        <p:spPr>
          <a:xfrm rot="5400000">
            <a:off x="9208800" y="2990880"/>
            <a:ext cx="6858360" cy="876240"/>
          </a:xfrm>
          <a:prstGeom prst="rect">
            <a:avLst/>
          </a:prstGeom>
          <a:ln w="0">
            <a:noFill/>
          </a:ln>
        </p:spPr>
      </p:pic>
      <p:pic>
        <p:nvPicPr>
          <p:cNvPr id="219" name="Picture 1"/>
          <p:cNvPicPr/>
          <p:nvPr/>
        </p:nvPicPr>
        <p:blipFill>
          <a:blip r:embed="rId4"/>
          <a:srcRect b="-15406"/>
          <a:stretch/>
        </p:blipFill>
        <p:spPr>
          <a:xfrm>
            <a:off x="3128400" y="1254600"/>
            <a:ext cx="2898000" cy="3790800"/>
          </a:xfrm>
          <a:prstGeom prst="rect">
            <a:avLst/>
          </a:prstGeom>
          <a:ln w="0">
            <a:noFill/>
          </a:ln>
        </p:spPr>
      </p:pic>
      <p:pic>
        <p:nvPicPr>
          <p:cNvPr id="220" name="Picture 2">
            <a:hlinkClick r:id="rId5"/>
          </p:cNvPr>
          <p:cNvPicPr/>
          <p:nvPr/>
        </p:nvPicPr>
        <p:blipFill>
          <a:blip r:embed="rId6"/>
          <a:stretch/>
        </p:blipFill>
        <p:spPr>
          <a:xfrm>
            <a:off x="9201960" y="1255320"/>
            <a:ext cx="2898000" cy="3096000"/>
          </a:xfrm>
          <a:prstGeom prst="rect">
            <a:avLst/>
          </a:prstGeom>
          <a:ln w="0">
            <a:noFill/>
          </a:ln>
        </p:spPr>
      </p:pic>
      <p:pic>
        <p:nvPicPr>
          <p:cNvPr id="221" name="Picture 3"/>
          <p:cNvPicPr/>
          <p:nvPr/>
        </p:nvPicPr>
        <p:blipFill>
          <a:blip r:embed="rId7"/>
          <a:stretch/>
        </p:blipFill>
        <p:spPr>
          <a:xfrm>
            <a:off x="6165000" y="1255320"/>
            <a:ext cx="2898000" cy="4347720"/>
          </a:xfrm>
          <a:prstGeom prst="rect">
            <a:avLst/>
          </a:prstGeom>
          <a:ln w="0">
            <a:noFill/>
          </a:ln>
        </p:spPr>
      </p:pic>
      <p:pic>
        <p:nvPicPr>
          <p:cNvPr id="222" name="Picture 4"/>
          <p:cNvPicPr/>
          <p:nvPr/>
        </p:nvPicPr>
        <p:blipFill>
          <a:blip r:embed="rId8"/>
          <a:stretch/>
        </p:blipFill>
        <p:spPr>
          <a:xfrm>
            <a:off x="91800" y="1244880"/>
            <a:ext cx="2898000" cy="3450960"/>
          </a:xfrm>
          <a:prstGeom prst="rect">
            <a:avLst/>
          </a:prstGeom>
          <a:ln w="0">
            <a:noFill/>
          </a:ln>
        </p:spPr>
      </p:pic>
      <p:sp>
        <p:nvSpPr>
          <p:cNvPr id="223" name="Rectangle 5"/>
          <p:cNvSpPr/>
          <p:nvPr/>
        </p:nvSpPr>
        <p:spPr>
          <a:xfrm>
            <a:off x="0" y="470520"/>
            <a:ext cx="12191760" cy="784440"/>
          </a:xfrm>
          <a:prstGeom prst="rect">
            <a:avLst/>
          </a:prstGeom>
          <a:noFill/>
          <a:ln w="0">
            <a:noFill/>
          </a:ln>
        </p:spPr>
        <p:style>
          <a:lnRef idx="0">
            <a:scrgbClr r="0" g="0" b="0"/>
          </a:lnRef>
          <a:fillRef idx="0">
            <a:scrgbClr r="0" g="0" b="0"/>
          </a:fillRef>
          <a:effectRef idx="0">
            <a:scrgbClr r="0" g="0" b="0"/>
          </a:effectRef>
          <a:fontRef idx="minor"/>
        </p:style>
        <p:txBody>
          <a:bodyPr lIns="179280" tIns="45000" rIns="268920" bIns="45000" anchor="t">
            <a:noAutofit/>
          </a:bodyPr>
          <a:lstStyle/>
          <a:p>
            <a:pPr algn="ctr" defTabSz="878400">
              <a:lnSpc>
                <a:spcPts val="3725"/>
              </a:lnSpc>
            </a:pPr>
            <a:r>
              <a:rPr lang="en-US" sz="3530" b="0" strike="noStrike" spc="-69">
                <a:solidFill>
                  <a:schemeClr val="dk1"/>
                </a:solidFill>
                <a:latin typeface="Segoe UI Light"/>
              </a:rPr>
              <a:t>Global </a:t>
            </a:r>
            <a:r>
              <a:rPr lang="en-US" sz="3530" b="1" strike="noStrike" spc="-69">
                <a:solidFill>
                  <a:schemeClr val="dk2"/>
                </a:solidFill>
                <a:latin typeface="Segoe UI Light"/>
              </a:rPr>
              <a:t>YouthSpark</a:t>
            </a:r>
            <a:r>
              <a:rPr lang="en-US" sz="3530" b="0" strike="noStrike" spc="-69">
                <a:solidFill>
                  <a:schemeClr val="dk1"/>
                </a:solidFill>
                <a:latin typeface="Segoe UI Light"/>
              </a:rPr>
              <a:t> Goals</a:t>
            </a:r>
            <a:endParaRPr lang="fr-FR" sz="3530" b="0" strike="noStrike" spc="-1">
              <a:solidFill>
                <a:srgbClr val="000000"/>
              </a:solidFill>
              <a:latin typeface="Arial"/>
            </a:endParaRPr>
          </a:p>
        </p:txBody>
      </p:sp>
      <p:sp>
        <p:nvSpPr>
          <p:cNvPr id="224" name="Rectangle 6"/>
          <p:cNvSpPr/>
          <p:nvPr/>
        </p:nvSpPr>
        <p:spPr>
          <a:xfrm>
            <a:off x="91800" y="4314240"/>
            <a:ext cx="2898000" cy="2401200"/>
          </a:xfrm>
          <a:prstGeom prst="rect">
            <a:avLst/>
          </a:prstGeom>
          <a:solidFill>
            <a:srgbClr val="7030A0"/>
          </a:solidFill>
          <a:ln>
            <a:noFill/>
          </a:ln>
        </p:spPr>
        <p:style>
          <a:lnRef idx="1">
            <a:schemeClr val="accent2"/>
          </a:lnRef>
          <a:fillRef idx="3">
            <a:schemeClr val="accent2"/>
          </a:fillRef>
          <a:effectRef idx="2">
            <a:schemeClr val="accent2"/>
          </a:effectRef>
          <a:fontRef idx="minor"/>
        </p:style>
        <p:txBody>
          <a:bodyPr horzOverflow="overflow" lIns="179280" tIns="143280" rIns="179280" bIns="143280" numCol="1" spcCol="0" anchor="ctr">
            <a:noAutofit/>
          </a:bodyPr>
          <a:lstStyle/>
          <a:p>
            <a:pPr algn="ctr" defTabSz="914400">
              <a:lnSpc>
                <a:spcPct val="100000"/>
              </a:lnSpc>
            </a:pPr>
            <a:r>
              <a:rPr lang="en-US" sz="1960" b="0" strike="noStrike" spc="-1">
                <a:solidFill>
                  <a:schemeClr val="lt1"/>
                </a:solidFill>
                <a:latin typeface="Segoe UI"/>
              </a:rPr>
              <a:t>Increase the number of teachers and trainers who can teach equitable, high-quality computer science education.</a:t>
            </a:r>
            <a:endParaRPr lang="fr-FR" sz="1960" b="0" strike="noStrike" spc="-1">
              <a:solidFill>
                <a:srgbClr val="FFFFFF"/>
              </a:solidFill>
              <a:latin typeface="Arial"/>
            </a:endParaRPr>
          </a:p>
        </p:txBody>
      </p:sp>
      <p:sp>
        <p:nvSpPr>
          <p:cNvPr id="225" name="Rectangle 7"/>
          <p:cNvSpPr/>
          <p:nvPr/>
        </p:nvSpPr>
        <p:spPr>
          <a:xfrm>
            <a:off x="3128400" y="4314240"/>
            <a:ext cx="2898000" cy="2401200"/>
          </a:xfrm>
          <a:prstGeom prst="rect">
            <a:avLst/>
          </a:prstGeom>
          <a:solidFill>
            <a:srgbClr val="0070C0"/>
          </a:solidFill>
          <a:ln>
            <a:noFill/>
          </a:ln>
        </p:spPr>
        <p:style>
          <a:lnRef idx="1">
            <a:schemeClr val="accent2"/>
          </a:lnRef>
          <a:fillRef idx="3">
            <a:schemeClr val="accent2"/>
          </a:fillRef>
          <a:effectRef idx="2">
            <a:schemeClr val="accent2"/>
          </a:effectRef>
          <a:fontRef idx="minor"/>
        </p:style>
        <p:txBody>
          <a:bodyPr horzOverflow="overflow" lIns="179280" tIns="143280" rIns="179280" bIns="143280" numCol="1" spcCol="0" anchor="ctr">
            <a:noAutofit/>
          </a:bodyPr>
          <a:lstStyle/>
          <a:p>
            <a:pPr algn="ctr" defTabSz="914400">
              <a:lnSpc>
                <a:spcPct val="100000"/>
              </a:lnSpc>
            </a:pPr>
            <a:r>
              <a:rPr lang="en-US" sz="1960" b="0" strike="noStrike" spc="-1">
                <a:solidFill>
                  <a:schemeClr val="lt1"/>
                </a:solidFill>
                <a:latin typeface="Segoe UI"/>
              </a:rPr>
              <a:t>Increase the capacity of systems to develop and grow equitable, high-quality CS programs.</a:t>
            </a:r>
            <a:endParaRPr lang="fr-FR" sz="1960" b="0" strike="noStrike" spc="-1">
              <a:solidFill>
                <a:srgbClr val="FFFFFF"/>
              </a:solidFill>
              <a:latin typeface="Arial"/>
            </a:endParaRPr>
          </a:p>
        </p:txBody>
      </p:sp>
      <p:sp>
        <p:nvSpPr>
          <p:cNvPr id="226" name="Rectangle 8"/>
          <p:cNvSpPr/>
          <p:nvPr/>
        </p:nvSpPr>
        <p:spPr>
          <a:xfrm>
            <a:off x="6165360" y="4314240"/>
            <a:ext cx="2898000" cy="2401200"/>
          </a:xfrm>
          <a:prstGeom prst="rect">
            <a:avLst/>
          </a:prstGeom>
          <a:solidFill>
            <a:srgbClr val="00B0F0"/>
          </a:solidFill>
          <a:ln>
            <a:noFill/>
          </a:ln>
        </p:spPr>
        <p:style>
          <a:lnRef idx="1">
            <a:schemeClr val="accent2"/>
          </a:lnRef>
          <a:fillRef idx="3">
            <a:schemeClr val="accent2"/>
          </a:fillRef>
          <a:effectRef idx="2">
            <a:schemeClr val="accent2"/>
          </a:effectRef>
          <a:fontRef idx="minor"/>
        </p:style>
        <p:txBody>
          <a:bodyPr horzOverflow="overflow" lIns="179280" tIns="143280" rIns="179280" bIns="143280" numCol="1" spcCol="0" anchor="ctr">
            <a:noAutofit/>
          </a:bodyPr>
          <a:lstStyle/>
          <a:p>
            <a:pPr algn="ctr" defTabSz="914400">
              <a:lnSpc>
                <a:spcPct val="100000"/>
              </a:lnSpc>
            </a:pPr>
            <a:r>
              <a:rPr lang="en-US" sz="1960" b="0" strike="noStrike" spc="-1">
                <a:solidFill>
                  <a:schemeClr val="lt1"/>
                </a:solidFill>
                <a:latin typeface="Segoe UI"/>
              </a:rPr>
              <a:t>Decrease gaps in participation in computer science education.</a:t>
            </a:r>
            <a:endParaRPr lang="fr-FR" sz="1960" b="0" strike="noStrike" spc="-1">
              <a:solidFill>
                <a:srgbClr val="FFFFFF"/>
              </a:solidFill>
              <a:latin typeface="Arial"/>
            </a:endParaRPr>
          </a:p>
        </p:txBody>
      </p:sp>
      <p:sp>
        <p:nvSpPr>
          <p:cNvPr id="227" name="Rectangle 9"/>
          <p:cNvSpPr/>
          <p:nvPr/>
        </p:nvSpPr>
        <p:spPr>
          <a:xfrm>
            <a:off x="9201960" y="4314240"/>
            <a:ext cx="2898000" cy="2401200"/>
          </a:xfrm>
          <a:prstGeom prst="rect">
            <a:avLst/>
          </a:prstGeom>
          <a:solidFill>
            <a:srgbClr val="00B050"/>
          </a:solidFill>
          <a:ln>
            <a:noFill/>
          </a:ln>
        </p:spPr>
        <p:style>
          <a:lnRef idx="1">
            <a:schemeClr val="accent2"/>
          </a:lnRef>
          <a:fillRef idx="3">
            <a:schemeClr val="accent2"/>
          </a:fillRef>
          <a:effectRef idx="2">
            <a:schemeClr val="accent2"/>
          </a:effectRef>
          <a:fontRef idx="minor"/>
        </p:style>
        <p:txBody>
          <a:bodyPr horzOverflow="overflow" lIns="179280" tIns="143280" rIns="179280" bIns="143280" numCol="1" spcCol="0" anchor="ctr">
            <a:noAutofit/>
          </a:bodyPr>
          <a:lstStyle/>
          <a:p>
            <a:pPr algn="ctr" defTabSz="914400">
              <a:lnSpc>
                <a:spcPct val="100000"/>
              </a:lnSpc>
            </a:pPr>
            <a:r>
              <a:rPr lang="en-US" sz="1960" b="0" strike="noStrike" spc="-1">
                <a:solidFill>
                  <a:schemeClr val="lt1"/>
                </a:solidFill>
                <a:latin typeface="Segoe UI"/>
              </a:rPr>
              <a:t>Generate demand for Computer Science Teachers.</a:t>
            </a:r>
            <a:endParaRPr lang="fr-FR" sz="1960" b="0" strike="noStrike" spc="-1">
              <a:solidFill>
                <a:srgbClr val="FFFFFF"/>
              </a:solidFill>
              <a:latin typeface="Arial"/>
            </a:endParaRPr>
          </a:p>
        </p:txBody>
      </p:sp>
    </p:spTree>
  </p:cSld>
  <p:clrMap bg1="lt1" tx1="dk1" bg2="lt2" tx2="dk2" accent1="accent1" accent2="accent2" accent3="accent3" accent4="accent4" accent5="accent5" accent6="accent6" hlink="hlink" folHlink="folHlink"/>
  <p:sldLayoutIdLst>
    <p:sldLayoutId id="21474837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28" name="Picture 6"/>
          <p:cNvPicPr/>
          <p:nvPr/>
        </p:nvPicPr>
        <p:blipFill>
          <a:blip r:embed="rId3"/>
          <a:stretch/>
        </p:blipFill>
        <p:spPr>
          <a:xfrm rot="5400000">
            <a:off x="9208800" y="2990880"/>
            <a:ext cx="6858360" cy="8762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29" name="Picture 6"/>
          <p:cNvPicPr/>
          <p:nvPr/>
        </p:nvPicPr>
        <p:blipFill>
          <a:blip r:embed="rId3"/>
          <a:stretch/>
        </p:blipFill>
        <p:spPr>
          <a:xfrm rot="5400000">
            <a:off x="9208800" y="2990880"/>
            <a:ext cx="6858360" cy="8762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230" name="Picture 6"/>
          <p:cNvPicPr/>
          <p:nvPr/>
        </p:nvPicPr>
        <p:blipFill>
          <a:blip r:embed="rId3"/>
          <a:stretch/>
        </p:blipFill>
        <p:spPr>
          <a:xfrm rot="5400000">
            <a:off x="9208800" y="2990880"/>
            <a:ext cx="6858360" cy="8762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31" name="Picture 6"/>
          <p:cNvPicPr/>
          <p:nvPr/>
        </p:nvPicPr>
        <p:blipFill>
          <a:blip r:embed="rId3"/>
          <a:stretch/>
        </p:blipFill>
        <p:spPr>
          <a:xfrm rot="5400000">
            <a:off x="9208800" y="2990880"/>
            <a:ext cx="6858360" cy="876240"/>
          </a:xfrm>
          <a:prstGeom prst="rect">
            <a:avLst/>
          </a:prstGeom>
          <a:ln w="0">
            <a:noFill/>
          </a:ln>
        </p:spPr>
      </p:pic>
      <p:sp>
        <p:nvSpPr>
          <p:cNvPr id="232"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Light"/>
              </a:rPr>
              <a:t>Slide for developer code</a:t>
            </a:r>
            <a:endParaRPr lang="en-US" sz="4710" b="0" strike="noStrike" spc="-1">
              <a:solidFill>
                <a:schemeClr val="dk1"/>
              </a:solidFill>
              <a:latin typeface="Segoe UI"/>
            </a:endParaRPr>
          </a:p>
        </p:txBody>
      </p:sp>
      <p:sp>
        <p:nvSpPr>
          <p:cNvPr id="233" name="Rectangle 2"/>
          <p:cNvSpPr/>
          <p:nvPr/>
        </p:nvSpPr>
        <p:spPr>
          <a:xfrm>
            <a:off x="0" y="1189080"/>
            <a:ext cx="12191760" cy="5668560"/>
          </a:xfrm>
          <a:prstGeom prst="rect">
            <a:avLst/>
          </a:prstGeom>
          <a:solidFill>
            <a:srgbClr val="FFFFFF"/>
          </a:solidFill>
          <a:ln>
            <a:noFill/>
          </a:ln>
        </p:spPr>
        <p:style>
          <a:lnRef idx="1">
            <a:schemeClr val="accent2"/>
          </a:lnRef>
          <a:fillRef idx="3">
            <a:schemeClr val="accent2"/>
          </a:fillRef>
          <a:effectRef idx="2">
            <a:schemeClr val="accent2"/>
          </a:effectRef>
          <a:fontRef idx="minor"/>
        </p:style>
        <p:txBody>
          <a:bodyPr horzOverflow="overflow" lIns="45720" rIns="45720" numCol="1" spcCol="0" anchor="ctr">
            <a:noAutofit/>
          </a:bodyPr>
          <a:lstStyle/>
          <a:p>
            <a:pPr algn="ctr" defTabSz="914040">
              <a:lnSpc>
                <a:spcPct val="100000"/>
              </a:lnSpc>
            </a:pPr>
            <a:endParaRPr lang="en-US" sz="1770" b="0" strike="noStrike" spc="-1">
              <a:solidFill>
                <a:srgbClr val="FFFFFF"/>
              </a:solidFill>
              <a:latin typeface="Segoe UI"/>
              <a:ea typeface="Segoe UI"/>
            </a:endParaRPr>
          </a:p>
        </p:txBody>
      </p:sp>
      <p:sp>
        <p:nvSpPr>
          <p:cNvPr id="234" name="PlaceHolder 2"/>
          <p:cNvSpPr>
            <a:spLocks noGrp="1"/>
          </p:cNvSpPr>
          <p:nvPr>
            <p:ph type="body"/>
          </p:nvPr>
        </p:nvSpPr>
        <p:spPr>
          <a:xfrm>
            <a:off x="269280" y="1197360"/>
            <a:ext cx="11653200" cy="1956600"/>
          </a:xfrm>
          <a:prstGeom prst="rect">
            <a:avLst/>
          </a:prstGeom>
          <a:noFill/>
          <a:ln w="0">
            <a:noFill/>
          </a:ln>
        </p:spPr>
        <p:txBody>
          <a:bodyPr lIns="146160" tIns="91440" rIns="146160" bIns="91440" anchor="t">
            <a:noAutofit/>
          </a:bodyPr>
          <a:lstStyle/>
          <a:p>
            <a:pPr indent="0" defTabSz="914400">
              <a:lnSpc>
                <a:spcPct val="90000"/>
              </a:lnSpc>
              <a:spcBef>
                <a:spcPts val="646"/>
              </a:spcBef>
              <a:buNone/>
              <a:tabLst>
                <a:tab pos="0" algn="l"/>
              </a:tabLst>
            </a:pPr>
            <a:r>
              <a:rPr lang="en-US" sz="3230" b="0" strike="noStrike" spc="-1">
                <a:solidFill>
                  <a:srgbClr val="000000"/>
                </a:solidFill>
                <a:latin typeface="Consolas"/>
              </a:rPr>
              <a:t>Edit Master text styles</a:t>
            </a:r>
            <a:endParaRPr lang="en-US" sz="3230" b="0" strike="noStrike" spc="-1">
              <a:solidFill>
                <a:schemeClr val="dk1"/>
              </a:solidFill>
              <a:latin typeface="Segoe UI Light"/>
            </a:endParaRPr>
          </a:p>
          <a:p>
            <a:pPr marL="339840" indent="0" defTabSz="914400">
              <a:lnSpc>
                <a:spcPct val="90000"/>
              </a:lnSpc>
              <a:spcBef>
                <a:spcPts val="471"/>
              </a:spcBef>
              <a:buNone/>
              <a:tabLst>
                <a:tab pos="0" algn="l"/>
              </a:tabLst>
            </a:pPr>
            <a:r>
              <a:rPr lang="en-US" sz="2360" b="0" strike="noStrike" spc="-1">
                <a:solidFill>
                  <a:srgbClr val="000000"/>
                </a:solidFill>
                <a:latin typeface="Consolas"/>
              </a:rPr>
              <a:t>Second level</a:t>
            </a:r>
            <a:endParaRPr lang="en-US" sz="2360" b="0" strike="noStrike" spc="-1">
              <a:solidFill>
                <a:schemeClr val="dk1"/>
              </a:solidFill>
              <a:latin typeface="Segoe UI Light"/>
            </a:endParaRPr>
          </a:p>
          <a:p>
            <a:pPr marL="573120" indent="0" defTabSz="914400">
              <a:lnSpc>
                <a:spcPct val="90000"/>
              </a:lnSpc>
              <a:spcBef>
                <a:spcPts val="391"/>
              </a:spcBef>
              <a:buNone/>
              <a:tabLst>
                <a:tab pos="0" algn="l"/>
              </a:tabLst>
            </a:pPr>
            <a:r>
              <a:rPr lang="en-US" sz="1960" b="0" strike="noStrike" spc="-1">
                <a:solidFill>
                  <a:srgbClr val="000000"/>
                </a:solidFill>
                <a:latin typeface="Consolas"/>
              </a:rPr>
              <a:t>Third level</a:t>
            </a:r>
            <a:endParaRPr lang="en-US" sz="1960" b="0" strike="noStrike" spc="-1">
              <a:solidFill>
                <a:schemeClr val="dk1"/>
              </a:solidFill>
              <a:latin typeface="Segoe UI Light"/>
            </a:endParaRPr>
          </a:p>
          <a:p>
            <a:pPr marL="798480" indent="0" defTabSz="914400">
              <a:lnSpc>
                <a:spcPct val="90000"/>
              </a:lnSpc>
              <a:spcBef>
                <a:spcPts val="354"/>
              </a:spcBef>
              <a:buNone/>
              <a:tabLst>
                <a:tab pos="0" algn="l"/>
              </a:tabLst>
            </a:pPr>
            <a:r>
              <a:rPr lang="en-US" sz="1770" b="0" strike="noStrike" spc="-1">
                <a:solidFill>
                  <a:srgbClr val="000000"/>
                </a:solidFill>
                <a:latin typeface="Consolas"/>
              </a:rPr>
              <a:t>Fourth level</a:t>
            </a:r>
            <a:endParaRPr lang="en-US" sz="1770" b="0" strike="noStrike" spc="-1">
              <a:solidFill>
                <a:schemeClr val="dk1"/>
              </a:solidFill>
              <a:latin typeface="Segoe UI Light"/>
            </a:endParaRPr>
          </a:p>
          <a:p>
            <a:pPr marL="1030320" indent="0" defTabSz="914400">
              <a:lnSpc>
                <a:spcPct val="90000"/>
              </a:lnSpc>
              <a:spcBef>
                <a:spcPts val="354"/>
              </a:spcBef>
              <a:buNone/>
              <a:tabLst>
                <a:tab pos="0" algn="l"/>
              </a:tabLst>
            </a:pPr>
            <a:r>
              <a:rPr lang="en-US" sz="1770" b="0" strike="noStrike" spc="-1">
                <a:solidFill>
                  <a:srgbClr val="000000"/>
                </a:solidFill>
                <a:latin typeface="Consolas"/>
              </a:rPr>
              <a:t>Fifth level</a:t>
            </a:r>
            <a:endParaRPr lang="en-US" sz="177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7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35" name="Picture 6"/>
          <p:cNvPicPr/>
          <p:nvPr/>
        </p:nvPicPr>
        <p:blipFill>
          <a:blip r:embed="rId3"/>
          <a:stretch/>
        </p:blipFill>
        <p:spPr>
          <a:xfrm rot="5400000">
            <a:off x="9208800" y="2990880"/>
            <a:ext cx="6858360" cy="876240"/>
          </a:xfrm>
          <a:prstGeom prst="rect">
            <a:avLst/>
          </a:prstGeom>
          <a:ln w="0">
            <a:noFill/>
          </a:ln>
        </p:spPr>
      </p:pic>
      <p:sp>
        <p:nvSpPr>
          <p:cNvPr id="236" name="Text Box 3"/>
          <p:cNvSpPr/>
          <p:nvPr/>
        </p:nvSpPr>
        <p:spPr>
          <a:xfrm>
            <a:off x="269280" y="6171480"/>
            <a:ext cx="11653200" cy="209160"/>
          </a:xfrm>
          <a:prstGeom prst="rect">
            <a:avLst/>
          </a:prstGeom>
          <a:noFill/>
          <a:ln w="12700">
            <a:noFill/>
          </a:ln>
        </p:spPr>
        <p:style>
          <a:lnRef idx="0">
            <a:scrgbClr r="0" g="0" b="0"/>
          </a:lnRef>
          <a:fillRef idx="0">
            <a:scrgbClr r="0" g="0" b="0"/>
          </a:fillRef>
          <a:effectRef idx="0">
            <a:scrgbClr r="0" g="0" b="0"/>
          </a:effectRef>
          <a:fontRef idx="minor"/>
        </p:style>
        <p:txBody>
          <a:bodyPr lIns="179280" tIns="52560" rIns="179280" bIns="52560" numCol="1" spcCol="0" anchor="t">
            <a:spAutoFit/>
          </a:bodyPr>
          <a:lstStyle/>
          <a:p>
            <a:pPr defTabSz="914040">
              <a:lnSpc>
                <a:spcPct val="100000"/>
              </a:lnSpc>
            </a:pPr>
            <a:r>
              <a:rPr lang="en-US" sz="690" b="0" strike="noStrike" spc="-1">
                <a:solidFill>
                  <a:schemeClr val="dk1"/>
                </a:solidFill>
                <a:latin typeface="Segoe UI"/>
              </a:rPr>
              <a:t>© 2014 Microsoft Corporation. All rights reserved. </a:t>
            </a:r>
            <a:endParaRPr lang="fr-FR" sz="690" b="0" strike="noStrike" spc="-1">
              <a:solidFill>
                <a:srgbClr val="000000"/>
              </a:solidFill>
              <a:latin typeface="Arial"/>
            </a:endParaRPr>
          </a:p>
        </p:txBody>
      </p:sp>
      <p:pic>
        <p:nvPicPr>
          <p:cNvPr id="237" name="Picture 3"/>
          <p:cNvPicPr/>
          <p:nvPr/>
        </p:nvPicPr>
        <p:blipFill>
          <a:blip r:embed="rId4"/>
          <a:stretch/>
        </p:blipFill>
        <p:spPr>
          <a:xfrm>
            <a:off x="450360" y="3083760"/>
            <a:ext cx="3226680" cy="6915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29" name="PlaceHolder 2"/>
          <p:cNvSpPr>
            <a:spLocks noGrp="1"/>
          </p:cNvSpPr>
          <p:nvPr>
            <p:ph type="body"/>
          </p:nvPr>
        </p:nvSpPr>
        <p:spPr>
          <a:xfrm>
            <a:off x="838080" y="1825560"/>
            <a:ext cx="518112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30" name="PlaceHolder 3"/>
          <p:cNvSpPr>
            <a:spLocks noGrp="1"/>
          </p:cNvSpPr>
          <p:nvPr>
            <p:ph type="body"/>
          </p:nvPr>
        </p:nvSpPr>
        <p:spPr>
          <a:xfrm>
            <a:off x="6172200" y="1825560"/>
            <a:ext cx="518112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31" name="PlaceHolder 4"/>
          <p:cNvSpPr>
            <a:spLocks noGrp="1"/>
          </p:cNvSpPr>
          <p:nvPr>
            <p:ph type="dt" idx="16"/>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&lt;date/heure&gt;</a:t>
            </a:r>
            <a:endParaRPr lang="fr-FR" sz="1200" b="0" strike="noStrike" spc="-1">
              <a:solidFill>
                <a:srgbClr val="000000"/>
              </a:solidFill>
              <a:latin typeface="Times New Roman"/>
            </a:endParaRPr>
          </a:p>
        </p:txBody>
      </p:sp>
      <p:sp>
        <p:nvSpPr>
          <p:cNvPr id="32" name="PlaceHolder 5"/>
          <p:cNvSpPr>
            <a:spLocks noGrp="1"/>
          </p:cNvSpPr>
          <p:nvPr>
            <p:ph type="ftr" idx="17"/>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&lt;pied de page&gt;</a:t>
            </a:r>
          </a:p>
        </p:txBody>
      </p:sp>
      <p:sp>
        <p:nvSpPr>
          <p:cNvPr id="33" name="PlaceHolder 6"/>
          <p:cNvSpPr>
            <a:spLocks noGrp="1"/>
          </p:cNvSpPr>
          <p:nvPr>
            <p:ph type="sldNum" idx="18"/>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933CCB47-B34A-4AFB-9E7F-1350D5EB39FC}" type="slidenum">
              <a:rPr lang="en-US" sz="1200" b="0" strike="noStrike" spc="-1">
                <a:solidFill>
                  <a:schemeClr val="dk1">
                    <a:tint val="75000"/>
                  </a:schemeClr>
                </a:solidFill>
                <a:latin typeface="Calibri"/>
              </a:rPr>
              <a:t>‹N°›</a:t>
            </a:fld>
            <a:endParaRPr lang="fr-F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38" name="Picture 6"/>
          <p:cNvPicPr/>
          <p:nvPr/>
        </p:nvPicPr>
        <p:blipFill>
          <a:blip r:embed="rId3"/>
          <a:stretch/>
        </p:blipFill>
        <p:spPr>
          <a:xfrm rot="5400000">
            <a:off x="9208800" y="2990880"/>
            <a:ext cx="6858360" cy="876240"/>
          </a:xfrm>
          <a:prstGeom prst="rect">
            <a:avLst/>
          </a:prstGeom>
          <a:ln w="0">
            <a:noFill/>
          </a:ln>
        </p:spPr>
      </p:pic>
      <p:sp>
        <p:nvSpPr>
          <p:cNvPr id="239" name="Text Box 3"/>
          <p:cNvSpPr/>
          <p:nvPr/>
        </p:nvSpPr>
        <p:spPr>
          <a:xfrm>
            <a:off x="269280" y="6171480"/>
            <a:ext cx="11653200" cy="209160"/>
          </a:xfrm>
          <a:prstGeom prst="rect">
            <a:avLst/>
          </a:prstGeom>
          <a:noFill/>
          <a:ln w="12700">
            <a:noFill/>
          </a:ln>
        </p:spPr>
        <p:style>
          <a:lnRef idx="0">
            <a:scrgbClr r="0" g="0" b="0"/>
          </a:lnRef>
          <a:fillRef idx="0">
            <a:scrgbClr r="0" g="0" b="0"/>
          </a:fillRef>
          <a:effectRef idx="0">
            <a:scrgbClr r="0" g="0" b="0"/>
          </a:effectRef>
          <a:fontRef idx="minor"/>
        </p:style>
        <p:txBody>
          <a:bodyPr lIns="179280" tIns="52560" rIns="179280" bIns="52560" numCol="1" spcCol="0" anchor="t">
            <a:spAutoFit/>
          </a:bodyPr>
          <a:lstStyle/>
          <a:p>
            <a:pPr defTabSz="914040">
              <a:lnSpc>
                <a:spcPct val="100000"/>
              </a:lnSpc>
            </a:pPr>
            <a:r>
              <a:rPr lang="en-US" sz="690" b="0" strike="noStrike" spc="-1">
                <a:solidFill>
                  <a:schemeClr val="dk1"/>
                </a:solidFill>
                <a:latin typeface="Segoe UI"/>
              </a:rPr>
              <a:t>© 2017 Microsoft Corporation. All rights reserved. </a:t>
            </a:r>
            <a:endParaRPr lang="fr-FR" sz="690" b="0" strike="noStrike" spc="-1">
              <a:solidFill>
                <a:srgbClr val="FFFFFF"/>
              </a:solidFill>
              <a:latin typeface="Arial"/>
            </a:endParaRPr>
          </a:p>
        </p:txBody>
      </p:sp>
      <p:pic>
        <p:nvPicPr>
          <p:cNvPr id="240" name="Picture 3"/>
          <p:cNvPicPr/>
          <p:nvPr/>
        </p:nvPicPr>
        <p:blipFill>
          <a:blip r:embed="rId4"/>
          <a:stretch/>
        </p:blipFill>
        <p:spPr>
          <a:xfrm>
            <a:off x="450360" y="3083760"/>
            <a:ext cx="3226680" cy="6915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1" name="Picture 6"/>
          <p:cNvPicPr/>
          <p:nvPr/>
        </p:nvPicPr>
        <p:blipFill>
          <a:blip r:embed="rId3"/>
          <a:stretch/>
        </p:blipFill>
        <p:spPr>
          <a:xfrm rot="5400000">
            <a:off x="9208800" y="2990880"/>
            <a:ext cx="6858360" cy="8762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2" name="Picture 6"/>
          <p:cNvPicPr/>
          <p:nvPr/>
        </p:nvPicPr>
        <p:blipFill>
          <a:blip r:embed="rId3"/>
          <a:stretch/>
        </p:blipFill>
        <p:spPr>
          <a:xfrm rot="5400000">
            <a:off x="9208800" y="2990880"/>
            <a:ext cx="6858360" cy="876240"/>
          </a:xfrm>
          <a:prstGeom prst="rect">
            <a:avLst/>
          </a:prstGeom>
          <a:ln w="0">
            <a:noFill/>
          </a:ln>
        </p:spPr>
      </p:pic>
      <p:sp>
        <p:nvSpPr>
          <p:cNvPr id="243" name="PlaceHolder 1"/>
          <p:cNvSpPr>
            <a:spLocks noGrp="1"/>
          </p:cNvSpPr>
          <p:nvPr>
            <p:ph type="title"/>
          </p:nvPr>
        </p:nvSpPr>
        <p:spPr>
          <a:xfrm>
            <a:off x="269280" y="2686680"/>
            <a:ext cx="4795560" cy="1328040"/>
          </a:xfrm>
          <a:prstGeom prst="rect">
            <a:avLst/>
          </a:prstGeom>
          <a:noFill/>
          <a:ln w="0">
            <a:noFill/>
          </a:ln>
        </p:spPr>
        <p:txBody>
          <a:bodyPr lIns="146160" tIns="91440" rIns="146160" bIns="91440" anchor="t">
            <a:noAutofit/>
          </a:bodyPr>
          <a:lstStyle/>
          <a:p>
            <a:pPr indent="0" defTabSz="914400">
              <a:lnSpc>
                <a:spcPct val="100000"/>
              </a:lnSpc>
              <a:buNone/>
            </a:pPr>
            <a:r>
              <a:rPr lang="en-US" sz="3530" b="0" strike="noStrike" spc="-49">
                <a:solidFill>
                  <a:srgbClr val="000000"/>
                </a:solidFill>
                <a:latin typeface="Segoe UI Light"/>
              </a:rPr>
              <a:t>Brad Smith square photo layout</a:t>
            </a:r>
            <a:endParaRPr lang="en-US" sz="353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4" name="Picture 6"/>
          <p:cNvPicPr/>
          <p:nvPr/>
        </p:nvPicPr>
        <p:blipFill>
          <a:blip r:embed="rId3"/>
          <a:stretch/>
        </p:blipFill>
        <p:spPr>
          <a:xfrm rot="5400000">
            <a:off x="9208800" y="2990880"/>
            <a:ext cx="6858360" cy="876240"/>
          </a:xfrm>
          <a:prstGeom prst="rect">
            <a:avLst/>
          </a:prstGeom>
          <a:ln w="0">
            <a:noFill/>
          </a:ln>
        </p:spPr>
      </p:pic>
      <p:sp>
        <p:nvSpPr>
          <p:cNvPr id="245"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chemeClr val="accent4"/>
                </a:solidFill>
                <a:latin typeface="Segoe UI Light"/>
              </a:rPr>
              <a:t>Click to edit Master title style</a:t>
            </a:r>
            <a:endParaRPr lang="en-US" sz="4710" b="0" strike="noStrike" spc="-1">
              <a:solidFill>
                <a:schemeClr val="dk1"/>
              </a:solidFill>
              <a:latin typeface="Segoe UI"/>
            </a:endParaRPr>
          </a:p>
        </p:txBody>
      </p:sp>
      <p:sp>
        <p:nvSpPr>
          <p:cNvPr id="246" name="PlaceHolder 2"/>
          <p:cNvSpPr>
            <a:spLocks noGrp="1"/>
          </p:cNvSpPr>
          <p:nvPr>
            <p:ph type="body"/>
          </p:nvPr>
        </p:nvSpPr>
        <p:spPr>
          <a:xfrm>
            <a:off x="266760" y="1425600"/>
            <a:ext cx="11655360" cy="2051640"/>
          </a:xfrm>
          <a:prstGeom prst="rect">
            <a:avLst/>
          </a:prstGeom>
          <a:noFill/>
          <a:ln w="0">
            <a:noFill/>
          </a:ln>
        </p:spPr>
        <p:txBody>
          <a:bodyPr lIns="146160" tIns="91440" rIns="146160" bIns="91440" anchor="t">
            <a:noAutofit/>
          </a:bodyPr>
          <a:lstStyle/>
          <a:p>
            <a:pPr marL="336240" indent="-336240" defTabSz="914400">
              <a:lnSpc>
                <a:spcPct val="90000"/>
              </a:lnSpc>
              <a:spcBef>
                <a:spcPts val="785"/>
              </a:spcBef>
              <a:buClr>
                <a:srgbClr val="5C2D91"/>
              </a:buClr>
              <a:buSzPct val="90000"/>
              <a:buFont typeface="Arial"/>
              <a:buChar char="•"/>
            </a:pPr>
            <a:r>
              <a:rPr lang="en-US" sz="3920" b="0" strike="noStrike" spc="-1">
                <a:solidFill>
                  <a:schemeClr val="accent4"/>
                </a:solidFill>
                <a:latin typeface="Segoe UI Light"/>
              </a:rPr>
              <a:t>Edit Master text styles</a:t>
            </a:r>
            <a:endParaRPr lang="en-US" sz="3920" b="0" strike="noStrike" spc="-1">
              <a:solidFill>
                <a:schemeClr val="dk1"/>
              </a:solidFill>
              <a:latin typeface="Segoe UI Light"/>
            </a:endParaRPr>
          </a:p>
          <a:p>
            <a:pPr marL="572760" lvl="1" indent="-23652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784440" lvl="2" indent="-22392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1008360" lvl="3"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232640" lvl="4"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7" name="Picture 6"/>
          <p:cNvPicPr/>
          <p:nvPr/>
        </p:nvPicPr>
        <p:blipFill>
          <a:blip r:embed="rId3"/>
          <a:stretch/>
        </p:blipFill>
        <p:spPr>
          <a:xfrm rot="5400000">
            <a:off x="9208800" y="2990880"/>
            <a:ext cx="6858360" cy="876240"/>
          </a:xfrm>
          <a:prstGeom prst="rect">
            <a:avLst/>
          </a:prstGeom>
          <a:ln w="0">
            <a:noFill/>
          </a:ln>
        </p:spPr>
      </p:pic>
      <p:pic>
        <p:nvPicPr>
          <p:cNvPr id="248" name="Picture 3">
            <a:hlinkClick r:id="rId4"/>
          </p:cNvPr>
          <p:cNvPicPr/>
          <p:nvPr/>
        </p:nvPicPr>
        <p:blipFill>
          <a:blip r:embed="rId5"/>
          <a:stretch/>
        </p:blipFill>
        <p:spPr>
          <a:xfrm>
            <a:off x="7252560" y="-35640"/>
            <a:ext cx="4932720" cy="6893280"/>
          </a:xfrm>
          <a:prstGeom prst="rect">
            <a:avLst/>
          </a:prstGeom>
          <a:ln w="0">
            <a:noFill/>
          </a:ln>
        </p:spPr>
      </p:pic>
      <p:sp>
        <p:nvSpPr>
          <p:cNvPr id="249" name="PlaceHolder 1"/>
          <p:cNvSpPr>
            <a:spLocks noGrp="1"/>
          </p:cNvSpPr>
          <p:nvPr>
            <p:ph type="title"/>
          </p:nvPr>
        </p:nvSpPr>
        <p:spPr>
          <a:xfrm>
            <a:off x="269280" y="289440"/>
            <a:ext cx="672264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chemeClr val="accent3"/>
                </a:solidFill>
                <a:latin typeface="Segoe UI Light"/>
              </a:rPr>
              <a:t>Title</a:t>
            </a:r>
            <a:endParaRPr lang="en-US" sz="4710" b="0" strike="noStrike" spc="-1">
              <a:solidFill>
                <a:schemeClr val="dk1"/>
              </a:solidFill>
              <a:latin typeface="Segoe UI"/>
            </a:endParaRPr>
          </a:p>
        </p:txBody>
      </p:sp>
      <p:sp>
        <p:nvSpPr>
          <p:cNvPr id="250" name="PlaceHolder 2"/>
          <p:cNvSpPr>
            <a:spLocks noGrp="1"/>
          </p:cNvSpPr>
          <p:nvPr>
            <p:ph type="body"/>
          </p:nvPr>
        </p:nvSpPr>
        <p:spPr>
          <a:xfrm>
            <a:off x="266760" y="1425600"/>
            <a:ext cx="6722640" cy="2051640"/>
          </a:xfrm>
          <a:prstGeom prst="rect">
            <a:avLst/>
          </a:prstGeom>
          <a:noFill/>
          <a:ln w="0">
            <a:noFill/>
          </a:ln>
        </p:spPr>
        <p:txBody>
          <a:bodyPr lIns="146160" tIns="91440" rIns="146160" bIns="91440" anchor="t">
            <a:noAutofit/>
          </a:bodyPr>
          <a:lstStyle/>
          <a:p>
            <a:pPr marL="336240" indent="-336240" defTabSz="914400">
              <a:lnSpc>
                <a:spcPct val="90000"/>
              </a:lnSpc>
              <a:spcBef>
                <a:spcPts val="785"/>
              </a:spcBef>
              <a:buClr>
                <a:srgbClr val="107C10"/>
              </a:buClr>
              <a:buSzPct val="90000"/>
              <a:buFont typeface="Arial"/>
              <a:buChar char="•"/>
            </a:pPr>
            <a:r>
              <a:rPr lang="en-US" sz="3920" b="0" strike="noStrike" spc="-1">
                <a:solidFill>
                  <a:schemeClr val="accent3"/>
                </a:solidFill>
                <a:latin typeface="Segoe UI Light"/>
              </a:rPr>
              <a:t>Subtitle</a:t>
            </a:r>
            <a:endParaRPr lang="en-US" sz="3920" b="0" strike="noStrike" spc="-1">
              <a:solidFill>
                <a:schemeClr val="dk1"/>
              </a:solidFill>
              <a:latin typeface="Segoe UI Light"/>
            </a:endParaRPr>
          </a:p>
          <a:p>
            <a:pPr marL="572760" lvl="1" indent="-23652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784440" lvl="2" indent="-22392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1008360" lvl="3"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232640" lvl="4"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51" name="Picture 6"/>
          <p:cNvPicPr/>
          <p:nvPr/>
        </p:nvPicPr>
        <p:blipFill>
          <a:blip r:embed="rId3"/>
          <a:stretch/>
        </p:blipFill>
        <p:spPr>
          <a:xfrm rot="5400000">
            <a:off x="9208800" y="2990880"/>
            <a:ext cx="6858360" cy="876240"/>
          </a:xfrm>
          <a:prstGeom prst="rect">
            <a:avLst/>
          </a:prstGeom>
          <a:ln w="0">
            <a:noFill/>
          </a:ln>
        </p:spPr>
      </p:pic>
      <p:sp>
        <p:nvSpPr>
          <p:cNvPr id="252"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chemeClr val="accent3"/>
                </a:solidFill>
                <a:latin typeface="Segoe UI Light"/>
              </a:rPr>
              <a:t>Click to edit Master title style</a:t>
            </a:r>
            <a:endParaRPr lang="en-US" sz="4710" b="0" strike="noStrike" spc="-1">
              <a:solidFill>
                <a:schemeClr val="dk1"/>
              </a:solidFill>
              <a:latin typeface="Segoe UI"/>
            </a:endParaRPr>
          </a:p>
        </p:txBody>
      </p:sp>
      <p:sp>
        <p:nvSpPr>
          <p:cNvPr id="253" name="PlaceHolder 2"/>
          <p:cNvSpPr>
            <a:spLocks noGrp="1"/>
          </p:cNvSpPr>
          <p:nvPr>
            <p:ph type="body"/>
          </p:nvPr>
        </p:nvSpPr>
        <p:spPr>
          <a:xfrm>
            <a:off x="266760" y="1425600"/>
            <a:ext cx="11655360" cy="2051640"/>
          </a:xfrm>
          <a:prstGeom prst="rect">
            <a:avLst/>
          </a:prstGeom>
          <a:noFill/>
          <a:ln w="0">
            <a:noFill/>
          </a:ln>
        </p:spPr>
        <p:txBody>
          <a:bodyPr lIns="146160" tIns="91440" rIns="146160" bIns="91440" anchor="t">
            <a:noAutofit/>
          </a:bodyPr>
          <a:lstStyle/>
          <a:p>
            <a:pPr marL="336240" indent="-336240" defTabSz="914400">
              <a:lnSpc>
                <a:spcPct val="90000"/>
              </a:lnSpc>
              <a:spcBef>
                <a:spcPts val="785"/>
              </a:spcBef>
              <a:buClr>
                <a:srgbClr val="107C10"/>
              </a:buClr>
              <a:buSzPct val="90000"/>
              <a:buFont typeface="Arial"/>
              <a:buChar char="•"/>
            </a:pPr>
            <a:r>
              <a:rPr lang="en-US" sz="3920" b="0" strike="noStrike" spc="-1">
                <a:solidFill>
                  <a:schemeClr val="accent3"/>
                </a:solidFill>
                <a:latin typeface="Segoe UI Light"/>
              </a:rPr>
              <a:t>Edit Master text styles</a:t>
            </a:r>
            <a:endParaRPr lang="en-US" sz="3920" b="0" strike="noStrike" spc="-1">
              <a:solidFill>
                <a:schemeClr val="dk1"/>
              </a:solidFill>
              <a:latin typeface="Segoe UI Light"/>
            </a:endParaRPr>
          </a:p>
          <a:p>
            <a:pPr marL="572760" lvl="1" indent="-23652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784440" lvl="2" indent="-22392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1008360" lvl="3"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232640" lvl="4"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54" name="Picture 6"/>
          <p:cNvPicPr/>
          <p:nvPr/>
        </p:nvPicPr>
        <p:blipFill>
          <a:blip r:embed="rId3"/>
          <a:stretch/>
        </p:blipFill>
        <p:spPr>
          <a:xfrm rot="5400000">
            <a:off x="9208800" y="2990880"/>
            <a:ext cx="6858360" cy="876240"/>
          </a:xfrm>
          <a:prstGeom prst="rect">
            <a:avLst/>
          </a:prstGeom>
          <a:ln w="0">
            <a:noFill/>
          </a:ln>
        </p:spPr>
      </p:pic>
      <p:pic>
        <p:nvPicPr>
          <p:cNvPr id="255" name="Picture 2"/>
          <p:cNvPicPr/>
          <p:nvPr/>
        </p:nvPicPr>
        <p:blipFill>
          <a:blip r:embed="rId4"/>
          <a:stretch/>
        </p:blipFill>
        <p:spPr>
          <a:xfrm>
            <a:off x="0" y="16560"/>
            <a:ext cx="5730840" cy="6824880"/>
          </a:xfrm>
          <a:prstGeom prst="rect">
            <a:avLst/>
          </a:prstGeom>
          <a:ln w="0">
            <a:noFill/>
          </a:ln>
        </p:spPr>
      </p:pic>
      <p:sp>
        <p:nvSpPr>
          <p:cNvPr id="256" name="PlaceHolder 1"/>
          <p:cNvSpPr>
            <a:spLocks noGrp="1"/>
          </p:cNvSpPr>
          <p:nvPr>
            <p:ph type="title"/>
          </p:nvPr>
        </p:nvSpPr>
        <p:spPr>
          <a:xfrm>
            <a:off x="5956560" y="289440"/>
            <a:ext cx="596808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chemeClr val="accent6"/>
                </a:solidFill>
                <a:latin typeface="Segoe UI Light"/>
              </a:rPr>
              <a:t>Title</a:t>
            </a:r>
            <a:endParaRPr lang="en-US" sz="4710" b="0" strike="noStrike" spc="-1">
              <a:solidFill>
                <a:schemeClr val="dk1"/>
              </a:solidFill>
              <a:latin typeface="Segoe UI"/>
            </a:endParaRPr>
          </a:p>
        </p:txBody>
      </p:sp>
      <p:sp>
        <p:nvSpPr>
          <p:cNvPr id="257" name="PlaceHolder 2"/>
          <p:cNvSpPr>
            <a:spLocks noGrp="1"/>
          </p:cNvSpPr>
          <p:nvPr>
            <p:ph type="body"/>
          </p:nvPr>
        </p:nvSpPr>
        <p:spPr>
          <a:xfrm>
            <a:off x="5954400" y="1425600"/>
            <a:ext cx="5968080" cy="2051640"/>
          </a:xfrm>
          <a:prstGeom prst="rect">
            <a:avLst/>
          </a:prstGeom>
          <a:noFill/>
          <a:ln w="0">
            <a:noFill/>
          </a:ln>
        </p:spPr>
        <p:txBody>
          <a:bodyPr lIns="146160" tIns="91440" rIns="146160" bIns="91440" anchor="t">
            <a:noAutofit/>
          </a:bodyPr>
          <a:lstStyle/>
          <a:p>
            <a:pPr marL="336240" indent="-336240" defTabSz="914400">
              <a:lnSpc>
                <a:spcPct val="90000"/>
              </a:lnSpc>
              <a:spcBef>
                <a:spcPts val="785"/>
              </a:spcBef>
              <a:buClr>
                <a:srgbClr val="D83B01"/>
              </a:buClr>
              <a:buSzPct val="90000"/>
              <a:buFont typeface="Arial"/>
              <a:buChar char="•"/>
            </a:pPr>
            <a:r>
              <a:rPr lang="en-US" sz="3920" b="0" strike="noStrike" spc="-1">
                <a:solidFill>
                  <a:schemeClr val="accent6"/>
                </a:solidFill>
                <a:latin typeface="Segoe UI Light"/>
              </a:rPr>
              <a:t>Subtitle</a:t>
            </a:r>
            <a:endParaRPr lang="en-US" sz="3920" b="0" strike="noStrike" spc="-1">
              <a:solidFill>
                <a:schemeClr val="dk1"/>
              </a:solidFill>
              <a:latin typeface="Segoe UI Light"/>
            </a:endParaRPr>
          </a:p>
          <a:p>
            <a:pPr marL="572760" lvl="1" indent="-23652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784440" lvl="2" indent="-22392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1008360" lvl="3"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232640" lvl="4"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58" name="Picture 6"/>
          <p:cNvPicPr/>
          <p:nvPr/>
        </p:nvPicPr>
        <p:blipFill>
          <a:blip r:embed="rId3"/>
          <a:stretch/>
        </p:blipFill>
        <p:spPr>
          <a:xfrm rot="5400000">
            <a:off x="9208800" y="2990880"/>
            <a:ext cx="6858360" cy="876240"/>
          </a:xfrm>
          <a:prstGeom prst="rect">
            <a:avLst/>
          </a:prstGeom>
          <a:ln w="0">
            <a:noFill/>
          </a:ln>
        </p:spPr>
      </p:pic>
      <p:sp>
        <p:nvSpPr>
          <p:cNvPr id="259"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chemeClr val="accent6"/>
                </a:solidFill>
                <a:latin typeface="Segoe UI Light"/>
              </a:rPr>
              <a:t>Click to edit Master title style</a:t>
            </a:r>
            <a:endParaRPr lang="en-US" sz="4710" b="0" strike="noStrike" spc="-1">
              <a:solidFill>
                <a:schemeClr val="dk1"/>
              </a:solidFill>
              <a:latin typeface="Segoe UI"/>
            </a:endParaRPr>
          </a:p>
        </p:txBody>
      </p:sp>
      <p:sp>
        <p:nvSpPr>
          <p:cNvPr id="260" name="PlaceHolder 2"/>
          <p:cNvSpPr>
            <a:spLocks noGrp="1"/>
          </p:cNvSpPr>
          <p:nvPr>
            <p:ph type="body"/>
          </p:nvPr>
        </p:nvSpPr>
        <p:spPr>
          <a:xfrm>
            <a:off x="266760" y="1425600"/>
            <a:ext cx="11655360" cy="2051640"/>
          </a:xfrm>
          <a:prstGeom prst="rect">
            <a:avLst/>
          </a:prstGeom>
          <a:noFill/>
          <a:ln w="0">
            <a:noFill/>
          </a:ln>
        </p:spPr>
        <p:txBody>
          <a:bodyPr lIns="146160" tIns="91440" rIns="146160" bIns="91440" anchor="t">
            <a:noAutofit/>
          </a:bodyPr>
          <a:lstStyle/>
          <a:p>
            <a:pPr marL="336240" indent="-336240" defTabSz="914400">
              <a:lnSpc>
                <a:spcPct val="90000"/>
              </a:lnSpc>
              <a:spcBef>
                <a:spcPts val="785"/>
              </a:spcBef>
              <a:buClr>
                <a:srgbClr val="D83B01"/>
              </a:buClr>
              <a:buSzPct val="90000"/>
              <a:buFont typeface="Arial"/>
              <a:buChar char="•"/>
            </a:pPr>
            <a:r>
              <a:rPr lang="en-US" sz="3920" b="0" strike="noStrike" spc="-1">
                <a:solidFill>
                  <a:schemeClr val="accent6"/>
                </a:solidFill>
                <a:latin typeface="Segoe UI Light"/>
              </a:rPr>
              <a:t>Edit Master text styles</a:t>
            </a:r>
            <a:endParaRPr lang="en-US" sz="3920" b="0" strike="noStrike" spc="-1">
              <a:solidFill>
                <a:schemeClr val="dk1"/>
              </a:solidFill>
              <a:latin typeface="Segoe UI Light"/>
            </a:endParaRPr>
          </a:p>
          <a:p>
            <a:pPr marL="572760" lvl="1" indent="-23652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784440" lvl="2" indent="-22392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1008360" lvl="3"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232640" lvl="4"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61" name="Picture 6"/>
          <p:cNvPicPr/>
          <p:nvPr/>
        </p:nvPicPr>
        <p:blipFill>
          <a:blip r:embed="rId3"/>
          <a:stretch/>
        </p:blipFill>
        <p:spPr>
          <a:xfrm rot="5400000">
            <a:off x="9208800" y="2990880"/>
            <a:ext cx="6858360" cy="876240"/>
          </a:xfrm>
          <a:prstGeom prst="rect">
            <a:avLst/>
          </a:prstGeom>
          <a:ln w="0">
            <a:noFill/>
          </a:ln>
        </p:spPr>
      </p:pic>
      <p:pic>
        <p:nvPicPr>
          <p:cNvPr id="262" name="Picture 4"/>
          <p:cNvPicPr/>
          <p:nvPr/>
        </p:nvPicPr>
        <p:blipFill>
          <a:blip r:embed="rId4"/>
          <a:stretch/>
        </p:blipFill>
        <p:spPr>
          <a:xfrm>
            <a:off x="6949080" y="0"/>
            <a:ext cx="5242680" cy="6857640"/>
          </a:xfrm>
          <a:prstGeom prst="rect">
            <a:avLst/>
          </a:prstGeom>
          <a:ln w="0">
            <a:noFill/>
          </a:ln>
        </p:spPr>
      </p:pic>
      <p:sp>
        <p:nvSpPr>
          <p:cNvPr id="263" name="PlaceHolder 1"/>
          <p:cNvSpPr>
            <a:spLocks noGrp="1"/>
          </p:cNvSpPr>
          <p:nvPr>
            <p:ph type="title"/>
          </p:nvPr>
        </p:nvSpPr>
        <p:spPr>
          <a:xfrm>
            <a:off x="269280" y="289440"/>
            <a:ext cx="63237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chemeClr val="accent5"/>
                </a:solidFill>
                <a:latin typeface="Segoe UI Light"/>
              </a:rPr>
              <a:t>Title</a:t>
            </a:r>
            <a:endParaRPr lang="en-US" sz="4710" b="0" strike="noStrike" spc="-1">
              <a:solidFill>
                <a:schemeClr val="dk1"/>
              </a:solidFill>
              <a:latin typeface="Segoe UI"/>
            </a:endParaRPr>
          </a:p>
        </p:txBody>
      </p:sp>
      <p:sp>
        <p:nvSpPr>
          <p:cNvPr id="264" name="PlaceHolder 2"/>
          <p:cNvSpPr>
            <a:spLocks noGrp="1"/>
          </p:cNvSpPr>
          <p:nvPr>
            <p:ph type="body"/>
          </p:nvPr>
        </p:nvSpPr>
        <p:spPr>
          <a:xfrm>
            <a:off x="266760" y="1425600"/>
            <a:ext cx="6325920" cy="2051640"/>
          </a:xfrm>
          <a:prstGeom prst="rect">
            <a:avLst/>
          </a:prstGeom>
          <a:noFill/>
          <a:ln w="0">
            <a:noFill/>
          </a:ln>
        </p:spPr>
        <p:txBody>
          <a:bodyPr lIns="146160" tIns="91440" rIns="146160" bIns="91440" anchor="t">
            <a:noAutofit/>
          </a:bodyPr>
          <a:lstStyle/>
          <a:p>
            <a:pPr marL="336240" indent="-336240" defTabSz="914400">
              <a:lnSpc>
                <a:spcPct val="90000"/>
              </a:lnSpc>
              <a:spcBef>
                <a:spcPts val="785"/>
              </a:spcBef>
              <a:buClr>
                <a:srgbClr val="008272"/>
              </a:buClr>
              <a:buSzPct val="90000"/>
              <a:buFont typeface="Arial"/>
              <a:buChar char="•"/>
            </a:pPr>
            <a:r>
              <a:rPr lang="en-US" sz="3920" b="0" strike="noStrike" spc="-1">
                <a:solidFill>
                  <a:schemeClr val="accent5"/>
                </a:solidFill>
                <a:latin typeface="Segoe UI Light"/>
              </a:rPr>
              <a:t>Subtitle</a:t>
            </a:r>
            <a:endParaRPr lang="en-US" sz="3920" b="0" strike="noStrike" spc="-1">
              <a:solidFill>
                <a:schemeClr val="dk1"/>
              </a:solidFill>
              <a:latin typeface="Segoe UI Light"/>
            </a:endParaRPr>
          </a:p>
          <a:p>
            <a:pPr marL="572760" lvl="1" indent="-23652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784440" lvl="2" indent="-22392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1008360" lvl="3"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232640" lvl="4"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gradFill rotWithShape="0">
          <a:gsLst>
            <a:gs pos="33000">
              <a:srgbClr val="000028"/>
            </a:gs>
            <a:gs pos="100000">
              <a:srgbClr val="009999"/>
            </a:gs>
          </a:gsLst>
          <a:lin ang="5400000"/>
        </a:gradFill>
        <a:effectLst/>
      </p:bgPr>
    </p:bg>
    <p:spTree>
      <p:nvGrpSpPr>
        <p:cNvPr id="1" name=""/>
        <p:cNvGrpSpPr/>
        <p:nvPr/>
      </p:nvGrpSpPr>
      <p:grpSpPr>
        <a:xfrm>
          <a:off x="0" y="0"/>
          <a:ext cx="0" cy="0"/>
          <a:chOff x="0" y="0"/>
          <a:chExt cx="0" cy="0"/>
        </a:xfrm>
      </p:grpSpPr>
      <p:sp>
        <p:nvSpPr>
          <p:cNvPr id="265" name="PlaceHolder 1"/>
          <p:cNvSpPr>
            <a:spLocks noGrp="1"/>
          </p:cNvSpPr>
          <p:nvPr>
            <p:ph type="title"/>
          </p:nvPr>
        </p:nvSpPr>
        <p:spPr>
          <a:xfrm>
            <a:off x="410400" y="1414440"/>
            <a:ext cx="11376360" cy="243828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540000" indent="0" defTabSz="914400">
              <a:lnSpc>
                <a:spcPct val="100000"/>
              </a:lnSpc>
              <a:buNone/>
            </a:pPr>
            <a:r>
              <a:rPr lang="en-US" sz="8000" b="1" strike="noStrike" spc="-1">
                <a:solidFill>
                  <a:schemeClr val="dk1"/>
                </a:solidFill>
                <a:latin typeface="Arial"/>
              </a:rPr>
              <a:t>Click to edit Master title style 80 pt</a:t>
            </a:r>
            <a:endParaRPr lang="en-US" sz="8000" b="0" strike="noStrike" spc="-1">
              <a:solidFill>
                <a:schemeClr val="dk1"/>
              </a:solidFill>
              <a:latin typeface="Arial"/>
            </a:endParaRPr>
          </a:p>
        </p:txBody>
      </p:sp>
      <p:sp>
        <p:nvSpPr>
          <p:cNvPr id="266" name="PlaceHolder 2"/>
          <p:cNvSpPr>
            <a:spLocks noGrp="1"/>
          </p:cNvSpPr>
          <p:nvPr>
            <p:ph type="ftr" idx="34"/>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pic>
        <p:nvPicPr>
          <p:cNvPr id="267"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8398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38" name="PlaceHolder 2"/>
          <p:cNvSpPr>
            <a:spLocks noGrp="1"/>
          </p:cNvSpPr>
          <p:nvPr>
            <p:ph type="body"/>
          </p:nvPr>
        </p:nvSpPr>
        <p:spPr>
          <a:xfrm>
            <a:off x="839880" y="1681200"/>
            <a:ext cx="5157360" cy="823680"/>
          </a:xfrm>
          <a:prstGeom prst="rect">
            <a:avLst/>
          </a:prstGeom>
          <a:noFill/>
          <a:ln w="0">
            <a:noFill/>
          </a:ln>
        </p:spPr>
        <p:txBody>
          <a:bodyPr lIns="91440" tIns="45720" rIns="91440" bIns="45720" anchor="b">
            <a:noAutofit/>
          </a:bodyPr>
          <a:lstStyle/>
          <a:p>
            <a:pPr indent="0" defTabSz="914400">
              <a:lnSpc>
                <a:spcPct val="90000"/>
              </a:lnSpc>
              <a:spcBef>
                <a:spcPts val="1001"/>
              </a:spcBef>
              <a:buNone/>
              <a:tabLst>
                <a:tab pos="0" algn="l"/>
              </a:tabLst>
            </a:pPr>
            <a:r>
              <a:rPr lang="en-US" sz="2400" b="1" strike="noStrike" spc="-1">
                <a:solidFill>
                  <a:schemeClr val="dk1"/>
                </a:solidFill>
                <a:latin typeface="Calibri"/>
              </a:rPr>
              <a:t>Edit Master text styles</a:t>
            </a:r>
            <a:endParaRPr lang="en-US" sz="2400" b="0" strike="noStrike" spc="-1">
              <a:solidFill>
                <a:schemeClr val="dk1"/>
              </a:solidFill>
              <a:latin typeface="Calibri"/>
            </a:endParaRPr>
          </a:p>
        </p:txBody>
      </p:sp>
      <p:sp>
        <p:nvSpPr>
          <p:cNvPr id="39" name="PlaceHolder 3"/>
          <p:cNvSpPr>
            <a:spLocks noGrp="1"/>
          </p:cNvSpPr>
          <p:nvPr>
            <p:ph type="body"/>
          </p:nvPr>
        </p:nvSpPr>
        <p:spPr>
          <a:xfrm>
            <a:off x="839880" y="2505240"/>
            <a:ext cx="5157360" cy="368424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40" name="PlaceHolder 4"/>
          <p:cNvSpPr>
            <a:spLocks noGrp="1"/>
          </p:cNvSpPr>
          <p:nvPr>
            <p:ph type="body"/>
          </p:nvPr>
        </p:nvSpPr>
        <p:spPr>
          <a:xfrm>
            <a:off x="6172200" y="1681200"/>
            <a:ext cx="5182920" cy="823680"/>
          </a:xfrm>
          <a:prstGeom prst="rect">
            <a:avLst/>
          </a:prstGeom>
          <a:noFill/>
          <a:ln w="0">
            <a:noFill/>
          </a:ln>
        </p:spPr>
        <p:txBody>
          <a:bodyPr lIns="91440" tIns="45720" rIns="91440" bIns="45720" anchor="b">
            <a:noAutofit/>
          </a:bodyPr>
          <a:lstStyle/>
          <a:p>
            <a:pPr indent="0" defTabSz="914400">
              <a:lnSpc>
                <a:spcPct val="90000"/>
              </a:lnSpc>
              <a:spcBef>
                <a:spcPts val="1001"/>
              </a:spcBef>
              <a:buNone/>
              <a:tabLst>
                <a:tab pos="0" algn="l"/>
              </a:tabLst>
            </a:pPr>
            <a:r>
              <a:rPr lang="en-US" sz="2400" b="1" strike="noStrike" spc="-1">
                <a:solidFill>
                  <a:schemeClr val="dk1"/>
                </a:solidFill>
                <a:latin typeface="Calibri"/>
              </a:rPr>
              <a:t>Edit Master text styles</a:t>
            </a:r>
            <a:endParaRPr lang="en-US" sz="2400" b="0" strike="noStrike" spc="-1">
              <a:solidFill>
                <a:schemeClr val="dk1"/>
              </a:solidFill>
              <a:latin typeface="Calibri"/>
            </a:endParaRPr>
          </a:p>
        </p:txBody>
      </p:sp>
      <p:sp>
        <p:nvSpPr>
          <p:cNvPr id="41" name="PlaceHolder 5"/>
          <p:cNvSpPr>
            <a:spLocks noGrp="1"/>
          </p:cNvSpPr>
          <p:nvPr>
            <p:ph type="body"/>
          </p:nvPr>
        </p:nvSpPr>
        <p:spPr>
          <a:xfrm>
            <a:off x="6172200" y="2505240"/>
            <a:ext cx="5182920" cy="368424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42" name="PlaceHolder 6"/>
          <p:cNvSpPr>
            <a:spLocks noGrp="1"/>
          </p:cNvSpPr>
          <p:nvPr>
            <p:ph type="dt" idx="19"/>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&lt;date/heure&gt;</a:t>
            </a:r>
            <a:endParaRPr lang="fr-FR" sz="1200" b="0" strike="noStrike" spc="-1">
              <a:solidFill>
                <a:srgbClr val="000000"/>
              </a:solidFill>
              <a:latin typeface="Times New Roman"/>
            </a:endParaRPr>
          </a:p>
        </p:txBody>
      </p:sp>
      <p:sp>
        <p:nvSpPr>
          <p:cNvPr id="43" name="PlaceHolder 7"/>
          <p:cNvSpPr>
            <a:spLocks noGrp="1"/>
          </p:cNvSpPr>
          <p:nvPr>
            <p:ph type="ftr" idx="20"/>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&lt;pied de page&gt;</a:t>
            </a:r>
          </a:p>
        </p:txBody>
      </p:sp>
      <p:sp>
        <p:nvSpPr>
          <p:cNvPr id="44" name="PlaceHolder 8"/>
          <p:cNvSpPr>
            <a:spLocks noGrp="1"/>
          </p:cNvSpPr>
          <p:nvPr>
            <p:ph type="sldNum" idx="21"/>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15C4E8CE-144A-4016-8C1C-793652DEA75A}" type="slidenum">
              <a:rPr lang="en-US" sz="1200" b="0" strike="noStrike" spc="-1">
                <a:solidFill>
                  <a:schemeClr val="dk1">
                    <a:tint val="75000"/>
                  </a:schemeClr>
                </a:solidFill>
                <a:latin typeface="Calibri"/>
              </a:rPr>
              <a:t>‹N°›</a:t>
            </a:fld>
            <a:endParaRPr lang="fr-F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52000">
              <a:srgbClr val="000028"/>
            </a:gs>
            <a:gs pos="100000">
              <a:srgbClr val="009999"/>
            </a:gs>
          </a:gsLst>
          <a:lin ang="5400000"/>
        </a:gradFill>
        <a:effectLst/>
      </p:bgPr>
    </p:bg>
    <p:spTree>
      <p:nvGrpSpPr>
        <p:cNvPr id="1" name=""/>
        <p:cNvGrpSpPr/>
        <p:nvPr/>
      </p:nvGrpSpPr>
      <p:grpSpPr>
        <a:xfrm>
          <a:off x="0" y="0"/>
          <a:ext cx="0" cy="0"/>
          <a:chOff x="0" y="0"/>
          <a:chExt cx="0" cy="0"/>
        </a:xfrm>
      </p:grpSpPr>
      <p:sp>
        <p:nvSpPr>
          <p:cNvPr id="268" name="PlaceHolder 1"/>
          <p:cNvSpPr>
            <a:spLocks noGrp="1"/>
          </p:cNvSpPr>
          <p:nvPr>
            <p:ph type="body"/>
          </p:nvPr>
        </p:nvSpPr>
        <p:spPr>
          <a:xfrm>
            <a:off x="0" y="0"/>
            <a:ext cx="12191760" cy="3502440"/>
          </a:xfrm>
          <a:prstGeom prst="rect">
            <a:avLst/>
          </a:prstGeom>
          <a:solidFill>
            <a:schemeClr val="accent1"/>
          </a:solidFill>
          <a:ln w="0">
            <a:noFill/>
          </a:ln>
        </p:spPr>
        <p:txBody>
          <a:bodyPr lIns="144000" tIns="108000" rIns="144000" bIns="108000" anchor="t">
            <a:noAutofit/>
          </a:bodyPr>
          <a:lstStyle/>
          <a:p>
            <a:pPr indent="0" defTabSz="914400">
              <a:lnSpc>
                <a:spcPct val="100000"/>
              </a:lnSpc>
              <a:buNone/>
              <a:tabLst>
                <a:tab pos="0" algn="l"/>
              </a:tabLst>
            </a:pPr>
            <a:r>
              <a:rPr lang="en-US" sz="1800" b="0" strike="noStrike" spc="-1">
                <a:solidFill>
                  <a:schemeClr val="dk1"/>
                </a:solidFill>
                <a:latin typeface="Arial"/>
              </a:rPr>
              <a:t>Title picture</a:t>
            </a:r>
          </a:p>
        </p:txBody>
      </p:sp>
      <p:sp>
        <p:nvSpPr>
          <p:cNvPr id="269" name="PlaceHolder 2"/>
          <p:cNvSpPr>
            <a:spLocks noGrp="1"/>
          </p:cNvSpPr>
          <p:nvPr>
            <p:ph type="title"/>
          </p:nvPr>
        </p:nvSpPr>
        <p:spPr>
          <a:xfrm>
            <a:off x="410400" y="3780000"/>
            <a:ext cx="9287280" cy="146340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324000" indent="0" defTabSz="914400">
              <a:lnSpc>
                <a:spcPct val="100000"/>
              </a:lnSpc>
              <a:buNone/>
            </a:pPr>
            <a:r>
              <a:rPr lang="en-US" sz="4800" b="1" strike="noStrike" spc="-1">
                <a:solidFill>
                  <a:schemeClr val="dk1"/>
                </a:solidFill>
                <a:latin typeface="Arial"/>
              </a:rPr>
              <a:t>Click to edit </a:t>
            </a:r>
            <a:br>
              <a:rPr sz="4800"/>
            </a:br>
            <a:r>
              <a:rPr lang="en-US" sz="4800" b="1" strike="noStrike" spc="-1">
                <a:solidFill>
                  <a:schemeClr val="dk1"/>
                </a:solidFill>
                <a:latin typeface="Arial"/>
              </a:rPr>
              <a:t>Master title style 48 pt</a:t>
            </a:r>
            <a:endParaRPr lang="en-US" sz="4800" b="0" strike="noStrike" spc="-1">
              <a:solidFill>
                <a:schemeClr val="dk1"/>
              </a:solidFill>
              <a:latin typeface="Arial"/>
            </a:endParaRPr>
          </a:p>
        </p:txBody>
      </p:sp>
      <p:sp>
        <p:nvSpPr>
          <p:cNvPr id="270" name="PlaceHolder 3"/>
          <p:cNvSpPr>
            <a:spLocks noGrp="1"/>
          </p:cNvSpPr>
          <p:nvPr>
            <p:ph type="ftr" idx="35"/>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pic>
        <p:nvPicPr>
          <p:cNvPr id="271"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gradFill rotWithShape="0">
          <a:gsLst>
            <a:gs pos="52000">
              <a:srgbClr val="000028"/>
            </a:gs>
            <a:gs pos="100000">
              <a:srgbClr val="009999"/>
            </a:gs>
          </a:gsLst>
          <a:lin ang="5400000"/>
        </a:gradFill>
        <a:effectLst/>
      </p:bgPr>
    </p:bg>
    <p:spTree>
      <p:nvGrpSpPr>
        <p:cNvPr id="1" name=""/>
        <p:cNvGrpSpPr/>
        <p:nvPr/>
      </p:nvGrpSpPr>
      <p:grpSpPr>
        <a:xfrm>
          <a:off x="0" y="0"/>
          <a:ext cx="0" cy="0"/>
          <a:chOff x="0" y="0"/>
          <a:chExt cx="0" cy="0"/>
        </a:xfrm>
      </p:grpSpPr>
      <p:sp>
        <p:nvSpPr>
          <p:cNvPr id="272" name="PlaceHolder 1"/>
          <p:cNvSpPr>
            <a:spLocks noGrp="1"/>
          </p:cNvSpPr>
          <p:nvPr>
            <p:ph type="body"/>
          </p:nvPr>
        </p:nvSpPr>
        <p:spPr>
          <a:xfrm>
            <a:off x="0" y="0"/>
            <a:ext cx="12191760" cy="3502440"/>
          </a:xfrm>
          <a:prstGeom prst="rect">
            <a:avLst/>
          </a:prstGeom>
          <a:solidFill>
            <a:schemeClr val="accent1"/>
          </a:solidFill>
          <a:ln w="0">
            <a:noFill/>
          </a:ln>
        </p:spPr>
        <p:txBody>
          <a:bodyPr lIns="144000" tIns="108000" rIns="144000" bIns="108000" anchor="t">
            <a:noAutofit/>
          </a:bodyPr>
          <a:lstStyle/>
          <a:p>
            <a:pPr indent="0" defTabSz="914400">
              <a:lnSpc>
                <a:spcPct val="100000"/>
              </a:lnSpc>
              <a:buNone/>
              <a:tabLst>
                <a:tab pos="0" algn="l"/>
              </a:tabLst>
            </a:pPr>
            <a:r>
              <a:rPr lang="en-US" sz="1800" b="0" strike="noStrike" spc="-1">
                <a:solidFill>
                  <a:schemeClr val="dk1"/>
                </a:solidFill>
                <a:latin typeface="Arial"/>
              </a:rPr>
              <a:t>Title picture</a:t>
            </a:r>
          </a:p>
        </p:txBody>
      </p:sp>
      <p:sp>
        <p:nvSpPr>
          <p:cNvPr id="273" name="PlaceHolder 2"/>
          <p:cNvSpPr>
            <a:spLocks noGrp="1"/>
          </p:cNvSpPr>
          <p:nvPr>
            <p:ph type="title"/>
          </p:nvPr>
        </p:nvSpPr>
        <p:spPr>
          <a:xfrm>
            <a:off x="410400" y="3780000"/>
            <a:ext cx="9287280" cy="121932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270000" indent="0" defTabSz="914400">
              <a:lnSpc>
                <a:spcPct val="100000"/>
              </a:lnSpc>
              <a:buNone/>
            </a:pPr>
            <a:r>
              <a:rPr lang="en-US" sz="4000" b="1" strike="noStrike" spc="-1">
                <a:solidFill>
                  <a:schemeClr val="dk1"/>
                </a:solidFill>
                <a:latin typeface="Arial"/>
              </a:rPr>
              <a:t>Click to edit </a:t>
            </a:r>
            <a:br>
              <a:rPr sz="4000"/>
            </a:br>
            <a:r>
              <a:rPr lang="en-US" sz="4000" b="1" strike="noStrike" spc="-1">
                <a:solidFill>
                  <a:schemeClr val="dk1"/>
                </a:solidFill>
                <a:latin typeface="Arial"/>
              </a:rPr>
              <a:t>Master title style 40 pt</a:t>
            </a:r>
            <a:endParaRPr lang="en-US" sz="4000" b="0" strike="noStrike" spc="-1">
              <a:solidFill>
                <a:schemeClr val="dk1"/>
              </a:solidFill>
              <a:latin typeface="Arial"/>
            </a:endParaRPr>
          </a:p>
        </p:txBody>
      </p:sp>
      <p:sp>
        <p:nvSpPr>
          <p:cNvPr id="274" name="PlaceHolder 3"/>
          <p:cNvSpPr>
            <a:spLocks noGrp="1"/>
          </p:cNvSpPr>
          <p:nvPr>
            <p:ph type="ftr" idx="36"/>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pic>
        <p:nvPicPr>
          <p:cNvPr id="275"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gradFill rotWithShape="0">
          <a:gsLst>
            <a:gs pos="52000">
              <a:srgbClr val="000028"/>
            </a:gs>
            <a:gs pos="100000">
              <a:srgbClr val="009999"/>
            </a:gs>
          </a:gsLst>
          <a:lin ang="5400000"/>
        </a:gradFill>
        <a:effectLst/>
      </p:bgPr>
    </p:bg>
    <p:spTree>
      <p:nvGrpSpPr>
        <p:cNvPr id="1" name=""/>
        <p:cNvGrpSpPr/>
        <p:nvPr/>
      </p:nvGrpSpPr>
      <p:grpSpPr>
        <a:xfrm>
          <a:off x="0" y="0"/>
          <a:ext cx="0" cy="0"/>
          <a:chOff x="0" y="0"/>
          <a:chExt cx="0" cy="0"/>
        </a:xfrm>
      </p:grpSpPr>
      <p:sp>
        <p:nvSpPr>
          <p:cNvPr id="276" name="PlaceHolder 1"/>
          <p:cNvSpPr>
            <a:spLocks noGrp="1"/>
          </p:cNvSpPr>
          <p:nvPr>
            <p:ph type="body"/>
          </p:nvPr>
        </p:nvSpPr>
        <p:spPr>
          <a:xfrm>
            <a:off x="0" y="0"/>
            <a:ext cx="12191760" cy="3502440"/>
          </a:xfrm>
          <a:prstGeom prst="rect">
            <a:avLst/>
          </a:prstGeom>
          <a:solidFill>
            <a:schemeClr val="accent1"/>
          </a:solidFill>
          <a:ln w="0">
            <a:noFill/>
          </a:ln>
        </p:spPr>
        <p:txBody>
          <a:bodyPr lIns="144000" tIns="108000" rIns="144000" bIns="108000" anchor="t">
            <a:noAutofit/>
          </a:bodyPr>
          <a:lstStyle/>
          <a:p>
            <a:pPr indent="0" defTabSz="914400">
              <a:lnSpc>
                <a:spcPct val="100000"/>
              </a:lnSpc>
              <a:buNone/>
              <a:tabLst>
                <a:tab pos="0" algn="l"/>
              </a:tabLst>
            </a:pPr>
            <a:r>
              <a:rPr lang="en-US" sz="1800" b="0" strike="noStrike" spc="-1">
                <a:solidFill>
                  <a:schemeClr val="dk1"/>
                </a:solidFill>
                <a:latin typeface="Arial"/>
              </a:rPr>
              <a:t>Title picture</a:t>
            </a:r>
          </a:p>
        </p:txBody>
      </p:sp>
      <p:sp>
        <p:nvSpPr>
          <p:cNvPr id="277" name="PlaceHolder 2"/>
          <p:cNvSpPr>
            <a:spLocks noGrp="1"/>
          </p:cNvSpPr>
          <p:nvPr>
            <p:ph type="title"/>
          </p:nvPr>
        </p:nvSpPr>
        <p:spPr>
          <a:xfrm>
            <a:off x="410400" y="3780000"/>
            <a:ext cx="9287280" cy="164628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252000" indent="0" defTabSz="914400">
              <a:lnSpc>
                <a:spcPct val="100000"/>
              </a:lnSpc>
              <a:buNone/>
            </a:pPr>
            <a:r>
              <a:rPr lang="en-US" sz="3600" b="1" strike="noStrike" spc="-1">
                <a:solidFill>
                  <a:schemeClr val="dk1"/>
                </a:solidFill>
                <a:latin typeface="Arial"/>
              </a:rPr>
              <a:t>Click to edit </a:t>
            </a:r>
            <a:br>
              <a:rPr sz="3600"/>
            </a:br>
            <a:r>
              <a:rPr lang="en-US" sz="3600" b="1" strike="noStrike" spc="-1">
                <a:solidFill>
                  <a:schemeClr val="dk1"/>
                </a:solidFill>
                <a:latin typeface="Arial"/>
              </a:rPr>
              <a:t>Master title style </a:t>
            </a:r>
            <a:br>
              <a:rPr sz="3600"/>
            </a:br>
            <a:r>
              <a:rPr lang="en-US" sz="3600" b="1" strike="noStrike" spc="-1">
                <a:solidFill>
                  <a:schemeClr val="dk1"/>
                </a:solidFill>
                <a:latin typeface="Arial"/>
              </a:rPr>
              <a:t>36 pt</a:t>
            </a:r>
            <a:endParaRPr lang="en-US" sz="3600" b="0" strike="noStrike" spc="-1">
              <a:solidFill>
                <a:schemeClr val="dk1"/>
              </a:solidFill>
              <a:latin typeface="Arial"/>
            </a:endParaRPr>
          </a:p>
        </p:txBody>
      </p:sp>
      <p:sp>
        <p:nvSpPr>
          <p:cNvPr id="278" name="PlaceHolder 3"/>
          <p:cNvSpPr>
            <a:spLocks noGrp="1"/>
          </p:cNvSpPr>
          <p:nvPr>
            <p:ph type="ftr" idx="37"/>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pic>
        <p:nvPicPr>
          <p:cNvPr id="279"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80" name="PlaceHolder 1"/>
          <p:cNvSpPr>
            <a:spLocks noGrp="1"/>
          </p:cNvSpPr>
          <p:nvPr>
            <p:ph type="title"/>
          </p:nvPr>
        </p:nvSpPr>
        <p:spPr>
          <a:xfrm>
            <a:off x="410400" y="1414440"/>
            <a:ext cx="11376360" cy="2438280"/>
          </a:xfrm>
          <a:prstGeom prst="rect">
            <a:avLst/>
          </a:prstGeom>
          <a:blipFill rotWithShape="0">
            <a:blip r:embed="rId3">
              <a:extLst>
                <a:ext uri="{96DAC541-7B7A-43D3-8B79-37D633B846F1}">
                  <asvg:svgBlip xmlns:asvg="http://schemas.microsoft.com/office/drawing/2016/SVG/main" r:embed="rId4"/>
                </a:ext>
              </a:extLst>
            </a:blip>
            <a:stretch>
              <a:fillRect l="-1" r="-1" b="-265"/>
            </a:stretch>
          </a:blipFill>
          <a:ln w="0">
            <a:noFill/>
          </a:ln>
        </p:spPr>
        <p:txBody>
          <a:bodyPr lIns="0" tIns="0" rIns="0" bIns="0" anchor="t">
            <a:noAutofit/>
          </a:bodyPr>
          <a:lstStyle/>
          <a:p>
            <a:pPr marL="540000" indent="0" defTabSz="914400">
              <a:lnSpc>
                <a:spcPct val="100000"/>
              </a:lnSpc>
              <a:buNone/>
            </a:pPr>
            <a:r>
              <a:rPr lang="en-US" sz="8000" b="1" strike="noStrike" spc="-1">
                <a:solidFill>
                  <a:schemeClr val="dk1"/>
                </a:solidFill>
                <a:latin typeface="Arial"/>
              </a:rPr>
              <a:t>Click to edit Master title style 80 pt</a:t>
            </a:r>
            <a:endParaRPr lang="en-US" sz="8000" b="0" strike="noStrike" spc="-1">
              <a:solidFill>
                <a:schemeClr val="dk1"/>
              </a:solidFill>
              <a:latin typeface="Arial"/>
            </a:endParaRPr>
          </a:p>
        </p:txBody>
      </p:sp>
      <p:sp>
        <p:nvSpPr>
          <p:cNvPr id="281" name="PlaceHolder 2"/>
          <p:cNvSpPr>
            <a:spLocks noGrp="1"/>
          </p:cNvSpPr>
          <p:nvPr>
            <p:ph type="ftr" idx="38"/>
          </p:nvPr>
        </p:nvSpPr>
        <p:spPr>
          <a:xfrm>
            <a:off x="1059120" y="6310800"/>
            <a:ext cx="8639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282" name="PlaceHolder 3"/>
          <p:cNvSpPr>
            <a:spLocks noGrp="1"/>
          </p:cNvSpPr>
          <p:nvPr>
            <p:ph type="sldNum" idx="39"/>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1FA49193-6CF9-4136-891D-4C8F76EFFB80}"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283"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84" name="PlaceHolder 1"/>
          <p:cNvSpPr>
            <a:spLocks noGrp="1"/>
          </p:cNvSpPr>
          <p:nvPr>
            <p:ph type="title"/>
          </p:nvPr>
        </p:nvSpPr>
        <p:spPr>
          <a:xfrm>
            <a:off x="410400" y="1414440"/>
            <a:ext cx="11376360" cy="274356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414000" indent="0" defTabSz="914400">
              <a:lnSpc>
                <a:spcPct val="100000"/>
              </a:lnSpc>
              <a:buNone/>
            </a:pPr>
            <a:r>
              <a:rPr lang="en-US" sz="6000" b="1" strike="noStrike" spc="-1">
                <a:solidFill>
                  <a:schemeClr val="dk1"/>
                </a:solidFill>
                <a:latin typeface="Arial"/>
              </a:rPr>
              <a:t>Click to edit </a:t>
            </a:r>
            <a:br>
              <a:rPr sz="6000"/>
            </a:br>
            <a:r>
              <a:rPr lang="en-US" sz="6000" b="1" strike="noStrike" spc="-1">
                <a:solidFill>
                  <a:schemeClr val="dk1"/>
                </a:solidFill>
                <a:latin typeface="Arial"/>
              </a:rPr>
              <a:t>Master title style</a:t>
            </a:r>
            <a:br>
              <a:rPr sz="6000"/>
            </a:br>
            <a:r>
              <a:rPr lang="en-US" sz="6000" b="1" strike="noStrike" spc="-1">
                <a:solidFill>
                  <a:schemeClr val="dk1"/>
                </a:solidFill>
                <a:latin typeface="Arial"/>
              </a:rPr>
              <a:t>3 lines 60 pt</a:t>
            </a:r>
            <a:endParaRPr lang="en-US" sz="6000" b="0" strike="noStrike" spc="-1">
              <a:solidFill>
                <a:schemeClr val="dk1"/>
              </a:solidFill>
              <a:latin typeface="Arial"/>
            </a:endParaRPr>
          </a:p>
        </p:txBody>
      </p:sp>
      <p:sp>
        <p:nvSpPr>
          <p:cNvPr id="285" name="PlaceHolder 2"/>
          <p:cNvSpPr>
            <a:spLocks noGrp="1"/>
          </p:cNvSpPr>
          <p:nvPr>
            <p:ph type="ftr" idx="40"/>
          </p:nvPr>
        </p:nvSpPr>
        <p:spPr>
          <a:xfrm>
            <a:off x="1059120" y="6310800"/>
            <a:ext cx="8639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286" name="PlaceHolder 3"/>
          <p:cNvSpPr>
            <a:spLocks noGrp="1"/>
          </p:cNvSpPr>
          <p:nvPr>
            <p:ph type="sldNum" idx="41"/>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D027175D-5A42-4159-BF12-607157AFC4FB}"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287"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rgbClr val="F3F3F0"/>
        </a:solidFill>
        <a:effectLst/>
      </p:bgPr>
    </p:bg>
    <p:spTree>
      <p:nvGrpSpPr>
        <p:cNvPr id="1" name=""/>
        <p:cNvGrpSpPr/>
        <p:nvPr/>
      </p:nvGrpSpPr>
      <p:grpSpPr>
        <a:xfrm>
          <a:off x="0" y="0"/>
          <a:ext cx="0" cy="0"/>
          <a:chOff x="0" y="0"/>
          <a:chExt cx="0" cy="0"/>
        </a:xfrm>
      </p:grpSpPr>
      <p:sp>
        <p:nvSpPr>
          <p:cNvPr id="288" name="PlaceHolder 1"/>
          <p:cNvSpPr>
            <a:spLocks noGrp="1"/>
          </p:cNvSpPr>
          <p:nvPr>
            <p:ph type="title"/>
          </p:nvPr>
        </p:nvSpPr>
        <p:spPr>
          <a:xfrm>
            <a:off x="410400" y="1414440"/>
            <a:ext cx="11370240" cy="243828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270000" indent="0" defTabSz="914400">
              <a:lnSpc>
                <a:spcPct val="100000"/>
              </a:lnSpc>
              <a:buNone/>
            </a:pPr>
            <a:r>
              <a:rPr lang="en-US" sz="4000" b="1" strike="noStrike" spc="-1">
                <a:solidFill>
                  <a:schemeClr val="dk1"/>
                </a:solidFill>
                <a:latin typeface="Arial"/>
              </a:rPr>
              <a:t>Click to edit </a:t>
            </a:r>
            <a:br>
              <a:rPr sz="4000"/>
            </a:br>
            <a:r>
              <a:rPr lang="en-US" sz="4000" b="1" strike="noStrike" spc="-1">
                <a:solidFill>
                  <a:schemeClr val="dk1"/>
                </a:solidFill>
                <a:latin typeface="Arial"/>
              </a:rPr>
              <a:t>Master title style</a:t>
            </a:r>
            <a:br>
              <a:rPr sz="4000"/>
            </a:br>
            <a:r>
              <a:rPr lang="en-US" sz="4000" b="1" strike="noStrike" spc="-1">
                <a:solidFill>
                  <a:schemeClr val="dk1"/>
                </a:solidFill>
                <a:latin typeface="Arial"/>
              </a:rPr>
              <a:t>extra long headlines</a:t>
            </a:r>
            <a:br>
              <a:rPr sz="4000"/>
            </a:br>
            <a:r>
              <a:rPr lang="en-US" sz="4000" b="1" strike="noStrike" spc="-1">
                <a:solidFill>
                  <a:schemeClr val="dk1"/>
                </a:solidFill>
                <a:latin typeface="Arial"/>
              </a:rPr>
              <a:t>4 lines 40 pt</a:t>
            </a:r>
            <a:endParaRPr lang="en-US" sz="4000" b="0" strike="noStrike" spc="-1">
              <a:solidFill>
                <a:schemeClr val="dk1"/>
              </a:solidFill>
              <a:latin typeface="Arial"/>
            </a:endParaRPr>
          </a:p>
        </p:txBody>
      </p:sp>
      <p:sp>
        <p:nvSpPr>
          <p:cNvPr id="289" name="PlaceHolder 2"/>
          <p:cNvSpPr>
            <a:spLocks noGrp="1"/>
          </p:cNvSpPr>
          <p:nvPr>
            <p:ph type="ftr" idx="42"/>
          </p:nvPr>
        </p:nvSpPr>
        <p:spPr>
          <a:xfrm>
            <a:off x="1059120" y="6310800"/>
            <a:ext cx="863892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290" name="PlaceHolder 3"/>
          <p:cNvSpPr>
            <a:spLocks noGrp="1"/>
          </p:cNvSpPr>
          <p:nvPr>
            <p:ph type="sldNum" idx="43"/>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7DA3851D-4BE7-438E-BB8E-0FAFB8E5698A}"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291"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2" name="PlaceHolder 1"/>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accent1"/>
                </a:solidFill>
                <a:latin typeface="Arial"/>
              </a:rPr>
              <a:t>Click to edit Master title style</a:t>
            </a:r>
            <a:endParaRPr lang="en-US" sz="2000" b="0" strike="noStrike" spc="-1">
              <a:solidFill>
                <a:schemeClr val="dk1"/>
              </a:solidFill>
              <a:latin typeface="Arial"/>
            </a:endParaRPr>
          </a:p>
        </p:txBody>
      </p:sp>
      <p:sp>
        <p:nvSpPr>
          <p:cNvPr id="293" name="PlaceHolder 2"/>
          <p:cNvSpPr>
            <a:spLocks noGrp="1"/>
          </p:cNvSpPr>
          <p:nvPr>
            <p:ph type="ftr" idx="44"/>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294" name="PlaceHolder 3"/>
          <p:cNvSpPr>
            <a:spLocks noGrp="1"/>
          </p:cNvSpPr>
          <p:nvPr>
            <p:ph type="sldNum" idx="45"/>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BD2AD968-1D93-4A8D-98F6-50344F2C0BD2}"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295"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296" name="PlaceHolder 1"/>
          <p:cNvSpPr>
            <a:spLocks noGrp="1"/>
          </p:cNvSpPr>
          <p:nvPr>
            <p:ph type="title"/>
          </p:nvPr>
        </p:nvSpPr>
        <p:spPr>
          <a:xfrm>
            <a:off x="410400" y="1414440"/>
            <a:ext cx="11376360" cy="2438280"/>
          </a:xfrm>
          <a:prstGeom prst="rect">
            <a:avLst/>
          </a:prstGeom>
          <a:blipFill rotWithShape="0">
            <a:blip r:embed="rId3">
              <a:extLst>
                <a:ext uri="{96DAC541-7B7A-43D3-8B79-37D633B846F1}">
                  <asvg:svgBlip xmlns:asvg="http://schemas.microsoft.com/office/drawing/2016/SVG/main" r:embed="rId4"/>
                </a:ext>
              </a:extLst>
            </a:blip>
            <a:stretch>
              <a:fillRect l="-1" r="-1" b="-265"/>
            </a:stretch>
          </a:blipFill>
          <a:ln w="0">
            <a:noFill/>
          </a:ln>
        </p:spPr>
        <p:txBody>
          <a:bodyPr lIns="0" tIns="0" rIns="0" bIns="0" anchor="t">
            <a:noAutofit/>
          </a:bodyPr>
          <a:lstStyle/>
          <a:p>
            <a:pPr marL="540000" indent="0" defTabSz="914400">
              <a:lnSpc>
                <a:spcPct val="100000"/>
              </a:lnSpc>
              <a:buNone/>
            </a:pPr>
            <a:r>
              <a:rPr lang="en-US" sz="8000" b="1" strike="noStrike" spc="-1">
                <a:solidFill>
                  <a:schemeClr val="dk1"/>
                </a:solidFill>
                <a:latin typeface="Arial"/>
              </a:rPr>
              <a:t>Click to edit Master title style 80 pt</a:t>
            </a:r>
            <a:endParaRPr lang="en-US" sz="8000" b="0" strike="noStrike" spc="-1">
              <a:solidFill>
                <a:schemeClr val="dk1"/>
              </a:solidFill>
              <a:latin typeface="Arial"/>
            </a:endParaRPr>
          </a:p>
        </p:txBody>
      </p:sp>
      <p:sp>
        <p:nvSpPr>
          <p:cNvPr id="297" name="PlaceHolder 2"/>
          <p:cNvSpPr>
            <a:spLocks noGrp="1"/>
          </p:cNvSpPr>
          <p:nvPr>
            <p:ph type="ftr" idx="46"/>
          </p:nvPr>
        </p:nvSpPr>
        <p:spPr>
          <a:xfrm>
            <a:off x="1059120" y="6310800"/>
            <a:ext cx="8639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sp>
        <p:nvSpPr>
          <p:cNvPr id="298" name="PlaceHolder 3"/>
          <p:cNvSpPr>
            <a:spLocks noGrp="1"/>
          </p:cNvSpPr>
          <p:nvPr>
            <p:ph type="sldNum" idx="47"/>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2047CEB3-F2FF-4906-97BC-5063967E73F1}" type="slidenum">
              <a:rPr lang="en-US" sz="900" b="1" strike="noStrike" spc="-1">
                <a:solidFill>
                  <a:schemeClr val="dk1"/>
                </a:solidFill>
                <a:latin typeface="Arial"/>
              </a:rPr>
              <a:t>‹N°›</a:t>
            </a:fld>
            <a:endParaRPr lang="fr-FR" sz="900" b="0" strike="noStrike" spc="-1">
              <a:solidFill>
                <a:srgbClr val="FFFFFF"/>
              </a:solidFill>
              <a:latin typeface="Times New Roman"/>
            </a:endParaRPr>
          </a:p>
        </p:txBody>
      </p:sp>
      <p:pic>
        <p:nvPicPr>
          <p:cNvPr id="299"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300" name="PlaceHolder 1"/>
          <p:cNvSpPr>
            <a:spLocks noGrp="1"/>
          </p:cNvSpPr>
          <p:nvPr>
            <p:ph type="title"/>
          </p:nvPr>
        </p:nvSpPr>
        <p:spPr>
          <a:xfrm>
            <a:off x="410400" y="1414440"/>
            <a:ext cx="11376360" cy="2743560"/>
          </a:xfrm>
          <a:prstGeom prst="rect">
            <a:avLst/>
          </a:prstGeom>
          <a:blipFill rotWithShape="0">
            <a:blip r:embed="rId3">
              <a:extLst>
                <a:ext uri="{96DAC541-7B7A-43D3-8B79-37D633B846F1}">
                  <asvg:svgBlip xmlns:asvg="http://schemas.microsoft.com/office/drawing/2016/SVG/main" r:embed="rId4"/>
                </a:ext>
              </a:extLst>
            </a:blip>
            <a:stretch>
              <a:fillRect l="-1" r="-1" b="-446"/>
            </a:stretch>
          </a:blipFill>
          <a:ln w="0">
            <a:noFill/>
          </a:ln>
        </p:spPr>
        <p:txBody>
          <a:bodyPr lIns="0" tIns="0" rIns="0" bIns="0" anchor="t">
            <a:noAutofit/>
          </a:bodyPr>
          <a:lstStyle/>
          <a:p>
            <a:pPr marL="414000" indent="0" defTabSz="914400">
              <a:lnSpc>
                <a:spcPct val="100000"/>
              </a:lnSpc>
              <a:buNone/>
            </a:pPr>
            <a:r>
              <a:rPr lang="en-US" sz="6000" b="1" strike="noStrike" spc="-1">
                <a:solidFill>
                  <a:schemeClr val="dk1"/>
                </a:solidFill>
                <a:latin typeface="Arial"/>
              </a:rPr>
              <a:t>Click to edit </a:t>
            </a:r>
            <a:br>
              <a:rPr sz="6000"/>
            </a:br>
            <a:r>
              <a:rPr lang="en-US" sz="6000" b="1" strike="noStrike" spc="-1">
                <a:solidFill>
                  <a:schemeClr val="dk1"/>
                </a:solidFill>
                <a:latin typeface="Arial"/>
              </a:rPr>
              <a:t>Master title style</a:t>
            </a:r>
            <a:br>
              <a:rPr sz="6000"/>
            </a:br>
            <a:r>
              <a:rPr lang="en-US" sz="6000" b="1" strike="noStrike" spc="-1">
                <a:solidFill>
                  <a:schemeClr val="dk1"/>
                </a:solidFill>
                <a:latin typeface="Arial"/>
              </a:rPr>
              <a:t>3 lines 60 pt</a:t>
            </a:r>
            <a:endParaRPr lang="en-US" sz="6000" b="0" strike="noStrike" spc="-1">
              <a:solidFill>
                <a:schemeClr val="dk1"/>
              </a:solidFill>
              <a:latin typeface="Arial"/>
            </a:endParaRPr>
          </a:p>
        </p:txBody>
      </p:sp>
      <p:sp>
        <p:nvSpPr>
          <p:cNvPr id="301" name="PlaceHolder 2"/>
          <p:cNvSpPr>
            <a:spLocks noGrp="1"/>
          </p:cNvSpPr>
          <p:nvPr>
            <p:ph type="ftr" idx="48"/>
          </p:nvPr>
        </p:nvSpPr>
        <p:spPr>
          <a:xfrm>
            <a:off x="1059120" y="6310800"/>
            <a:ext cx="8639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sp>
        <p:nvSpPr>
          <p:cNvPr id="302" name="PlaceHolder 3"/>
          <p:cNvSpPr>
            <a:spLocks noGrp="1"/>
          </p:cNvSpPr>
          <p:nvPr>
            <p:ph type="sldNum" idx="49"/>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38943125-5902-4F79-88F9-A72C574B889D}" type="slidenum">
              <a:rPr lang="en-US" sz="900" b="1" strike="noStrike" spc="-1">
                <a:solidFill>
                  <a:schemeClr val="dk1"/>
                </a:solidFill>
                <a:latin typeface="Arial"/>
              </a:rPr>
              <a:t>‹N°›</a:t>
            </a:fld>
            <a:endParaRPr lang="fr-FR" sz="900" b="0" strike="noStrike" spc="-1">
              <a:solidFill>
                <a:srgbClr val="FFFFFF"/>
              </a:solidFill>
              <a:latin typeface="Times New Roman"/>
            </a:endParaRPr>
          </a:p>
        </p:txBody>
      </p:sp>
      <p:pic>
        <p:nvPicPr>
          <p:cNvPr id="303"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304" name="PlaceHolder 1"/>
          <p:cNvSpPr>
            <a:spLocks noGrp="1"/>
          </p:cNvSpPr>
          <p:nvPr>
            <p:ph type="title"/>
          </p:nvPr>
        </p:nvSpPr>
        <p:spPr>
          <a:xfrm>
            <a:off x="410400" y="1414440"/>
            <a:ext cx="11376360" cy="2438280"/>
          </a:xfrm>
          <a:prstGeom prst="rect">
            <a:avLst/>
          </a:prstGeom>
          <a:blipFill rotWithShape="0">
            <a:blip r:embed="rId3">
              <a:extLst>
                <a:ext uri="{96DAC541-7B7A-43D3-8B79-37D633B846F1}">
                  <asvg:svgBlip xmlns:asvg="http://schemas.microsoft.com/office/drawing/2016/SVG/main" r:embed="rId4"/>
                </a:ext>
              </a:extLst>
            </a:blip>
            <a:stretch>
              <a:fillRect l="-1" r="-1" b="-457"/>
            </a:stretch>
          </a:blipFill>
          <a:ln w="0">
            <a:noFill/>
          </a:ln>
        </p:spPr>
        <p:txBody>
          <a:bodyPr lIns="0" tIns="0" rIns="0" bIns="0" anchor="t">
            <a:noAutofit/>
          </a:bodyPr>
          <a:lstStyle/>
          <a:p>
            <a:pPr marL="270000" indent="0" defTabSz="914400">
              <a:lnSpc>
                <a:spcPct val="100000"/>
              </a:lnSpc>
              <a:buNone/>
            </a:pPr>
            <a:r>
              <a:rPr lang="en-US" sz="4000" b="1" strike="noStrike" spc="-1">
                <a:solidFill>
                  <a:schemeClr val="dk1"/>
                </a:solidFill>
                <a:latin typeface="Arial"/>
              </a:rPr>
              <a:t>Click to edit </a:t>
            </a:r>
            <a:br>
              <a:rPr sz="4000"/>
            </a:br>
            <a:r>
              <a:rPr lang="en-US" sz="4000" b="1" strike="noStrike" spc="-1">
                <a:solidFill>
                  <a:schemeClr val="dk1"/>
                </a:solidFill>
                <a:latin typeface="Arial"/>
              </a:rPr>
              <a:t>Master title style</a:t>
            </a:r>
            <a:br>
              <a:rPr sz="4000"/>
            </a:br>
            <a:r>
              <a:rPr lang="en-US" sz="4000" b="1" strike="noStrike" spc="-1">
                <a:solidFill>
                  <a:schemeClr val="dk1"/>
                </a:solidFill>
                <a:latin typeface="Arial"/>
              </a:rPr>
              <a:t>extra long headlines</a:t>
            </a:r>
            <a:br>
              <a:rPr sz="4000"/>
            </a:br>
            <a:r>
              <a:rPr lang="en-US" sz="4000" b="1" strike="noStrike" spc="-1">
                <a:solidFill>
                  <a:schemeClr val="dk1"/>
                </a:solidFill>
                <a:latin typeface="Arial"/>
              </a:rPr>
              <a:t>4 lines 40 pt</a:t>
            </a:r>
            <a:endParaRPr lang="en-US" sz="4000" b="0" strike="noStrike" spc="-1">
              <a:solidFill>
                <a:schemeClr val="dk1"/>
              </a:solidFill>
              <a:latin typeface="Arial"/>
            </a:endParaRPr>
          </a:p>
        </p:txBody>
      </p:sp>
      <p:sp>
        <p:nvSpPr>
          <p:cNvPr id="305" name="PlaceHolder 2"/>
          <p:cNvSpPr>
            <a:spLocks noGrp="1"/>
          </p:cNvSpPr>
          <p:nvPr>
            <p:ph type="ftr" idx="50"/>
          </p:nvPr>
        </p:nvSpPr>
        <p:spPr>
          <a:xfrm>
            <a:off x="1059120" y="6310800"/>
            <a:ext cx="863892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sp>
        <p:nvSpPr>
          <p:cNvPr id="306" name="PlaceHolder 3"/>
          <p:cNvSpPr>
            <a:spLocks noGrp="1"/>
          </p:cNvSpPr>
          <p:nvPr>
            <p:ph type="sldNum" idx="51"/>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9A034168-781E-45DB-92F9-44D494030FF2}" type="slidenum">
              <a:rPr lang="en-US" sz="900" b="1" strike="noStrike" spc="-1">
                <a:solidFill>
                  <a:schemeClr val="dk1"/>
                </a:solidFill>
                <a:latin typeface="Arial"/>
              </a:rPr>
              <a:t>‹N°›</a:t>
            </a:fld>
            <a:endParaRPr lang="fr-FR" sz="900" b="0" strike="noStrike" spc="-1">
              <a:solidFill>
                <a:srgbClr val="FFFFFF"/>
              </a:solidFill>
              <a:latin typeface="Times New Roman"/>
            </a:endParaRPr>
          </a:p>
        </p:txBody>
      </p:sp>
      <p:pic>
        <p:nvPicPr>
          <p:cNvPr id="307"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46" name="PlaceHolder 2"/>
          <p:cNvSpPr>
            <a:spLocks noGrp="1"/>
          </p:cNvSpPr>
          <p:nvPr>
            <p:ph type="dt" idx="22"/>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&lt;date/heure&gt;</a:t>
            </a:r>
            <a:endParaRPr lang="fr-FR" sz="1200" b="0" strike="noStrike" spc="-1">
              <a:solidFill>
                <a:srgbClr val="000000"/>
              </a:solidFill>
              <a:latin typeface="Times New Roman"/>
            </a:endParaRPr>
          </a:p>
        </p:txBody>
      </p:sp>
      <p:sp>
        <p:nvSpPr>
          <p:cNvPr id="47" name="PlaceHolder 3"/>
          <p:cNvSpPr>
            <a:spLocks noGrp="1"/>
          </p:cNvSpPr>
          <p:nvPr>
            <p:ph type="ftr" idx="23"/>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&lt;pied de page&gt;</a:t>
            </a:r>
          </a:p>
        </p:txBody>
      </p:sp>
      <p:sp>
        <p:nvSpPr>
          <p:cNvPr id="48" name="PlaceHolder 4"/>
          <p:cNvSpPr>
            <a:spLocks noGrp="1"/>
          </p:cNvSpPr>
          <p:nvPr>
            <p:ph type="sldNum" idx="24"/>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382EEFF2-7CD0-475A-8FE8-8B5821AF3DCE}" type="slidenum">
              <a:rPr lang="en-US" sz="1200" b="0" strike="noStrike" spc="-1">
                <a:solidFill>
                  <a:schemeClr val="dk1">
                    <a:tint val="75000"/>
                  </a:schemeClr>
                </a:solidFill>
                <a:latin typeface="Calibri"/>
              </a:rPr>
              <a:t>‹N°›</a:t>
            </a:fld>
            <a:endParaRPr lang="fr-F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gradFill rotWithShape="0">
          <a:gsLst>
            <a:gs pos="33000">
              <a:srgbClr val="000028"/>
            </a:gs>
            <a:gs pos="100000">
              <a:srgbClr val="009999"/>
            </a:gs>
          </a:gsLst>
          <a:lin ang="5400000"/>
        </a:gradFill>
        <a:effectLst/>
      </p:bgPr>
    </p:bg>
    <p:spTree>
      <p:nvGrpSpPr>
        <p:cNvPr id="1" name=""/>
        <p:cNvGrpSpPr/>
        <p:nvPr/>
      </p:nvGrpSpPr>
      <p:grpSpPr>
        <a:xfrm>
          <a:off x="0" y="0"/>
          <a:ext cx="0" cy="0"/>
          <a:chOff x="0" y="0"/>
          <a:chExt cx="0" cy="0"/>
        </a:xfrm>
      </p:grpSpPr>
      <p:sp>
        <p:nvSpPr>
          <p:cNvPr id="308" name="PlaceHolder 1"/>
          <p:cNvSpPr>
            <a:spLocks noGrp="1"/>
          </p:cNvSpPr>
          <p:nvPr>
            <p:ph type="title"/>
          </p:nvPr>
        </p:nvSpPr>
        <p:spPr>
          <a:xfrm>
            <a:off x="410400" y="1414440"/>
            <a:ext cx="11376360" cy="2743560"/>
          </a:xfrm>
          <a:prstGeom prst="rect">
            <a:avLst/>
          </a:prstGeom>
          <a:blipFill rotWithShape="0">
            <a:blip r:embed="rId3">
              <a:extLst>
                <a:ext uri="{96DAC541-7B7A-43D3-8B79-37D633B846F1}">
                  <asvg:svgBlip xmlns:asvg="http://schemas.microsoft.com/office/drawing/2016/SVG/main" r:embed="rId4"/>
                </a:ext>
              </a:extLst>
            </a:blip>
            <a:stretch>
              <a:fillRect l="-1" r="-1" b="-446"/>
            </a:stretch>
          </a:blipFill>
          <a:ln w="0">
            <a:noFill/>
          </a:ln>
        </p:spPr>
        <p:txBody>
          <a:bodyPr lIns="0" tIns="0" rIns="0" bIns="0" anchor="t">
            <a:noAutofit/>
          </a:bodyPr>
          <a:lstStyle/>
          <a:p>
            <a:pPr marL="414000" indent="0" defTabSz="914400">
              <a:lnSpc>
                <a:spcPct val="100000"/>
              </a:lnSpc>
              <a:buNone/>
            </a:pPr>
            <a:r>
              <a:rPr lang="en-US" sz="6000" b="1" strike="noStrike" spc="-1">
                <a:solidFill>
                  <a:schemeClr val="dk1"/>
                </a:solidFill>
                <a:latin typeface="Arial"/>
              </a:rPr>
              <a:t>Click to edit </a:t>
            </a:r>
            <a:br>
              <a:rPr sz="6000"/>
            </a:br>
            <a:r>
              <a:rPr lang="en-US" sz="6000" b="1" strike="noStrike" spc="-1">
                <a:solidFill>
                  <a:schemeClr val="dk1"/>
                </a:solidFill>
                <a:latin typeface="Arial"/>
              </a:rPr>
              <a:t>Master title style</a:t>
            </a:r>
            <a:br>
              <a:rPr sz="6000"/>
            </a:br>
            <a:r>
              <a:rPr lang="en-US" sz="6000" b="1" strike="noStrike" spc="-1">
                <a:solidFill>
                  <a:schemeClr val="dk1"/>
                </a:solidFill>
                <a:latin typeface="Arial"/>
              </a:rPr>
              <a:t>M3 lines 60 pt</a:t>
            </a:r>
            <a:endParaRPr lang="en-US" sz="6000" b="0" strike="noStrike" spc="-1">
              <a:solidFill>
                <a:schemeClr val="dk1"/>
              </a:solidFill>
              <a:latin typeface="Arial"/>
            </a:endParaRPr>
          </a:p>
        </p:txBody>
      </p:sp>
      <p:sp>
        <p:nvSpPr>
          <p:cNvPr id="309" name="PlaceHolder 2"/>
          <p:cNvSpPr>
            <a:spLocks noGrp="1"/>
          </p:cNvSpPr>
          <p:nvPr>
            <p:ph type="ftr" idx="52"/>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pic>
        <p:nvPicPr>
          <p:cNvPr id="310"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311" name="PlaceHolder 1"/>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dk1"/>
                </a:solidFill>
                <a:latin typeface="Arial"/>
              </a:rPr>
              <a:t>Click to edit Master title style</a:t>
            </a:r>
            <a:endParaRPr lang="en-US" sz="2000" b="0" strike="noStrike" spc="-1">
              <a:solidFill>
                <a:schemeClr val="dk1"/>
              </a:solidFill>
              <a:latin typeface="Arial"/>
            </a:endParaRPr>
          </a:p>
        </p:txBody>
      </p:sp>
      <p:sp>
        <p:nvSpPr>
          <p:cNvPr id="312" name="PlaceHolder 2"/>
          <p:cNvSpPr>
            <a:spLocks noGrp="1"/>
          </p:cNvSpPr>
          <p:nvPr>
            <p:ph type="ftr" idx="53"/>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sp>
        <p:nvSpPr>
          <p:cNvPr id="313" name="PlaceHolder 3"/>
          <p:cNvSpPr>
            <a:spLocks noGrp="1"/>
          </p:cNvSpPr>
          <p:nvPr>
            <p:ph type="sldNum" idx="54"/>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BD4C14F0-C70F-4FEF-9130-FA7FF02F6934}" type="slidenum">
              <a:rPr lang="en-US" sz="900" b="1" strike="noStrike" spc="-1">
                <a:solidFill>
                  <a:schemeClr val="dk1"/>
                </a:solidFill>
                <a:latin typeface="Arial"/>
              </a:rPr>
              <a:t>‹N°›</a:t>
            </a:fld>
            <a:endParaRPr lang="fr-FR" sz="900" b="0" strike="noStrike" spc="-1">
              <a:solidFill>
                <a:srgbClr val="FFFFFF"/>
              </a:solidFill>
              <a:latin typeface="Times New Roman"/>
            </a:endParaRPr>
          </a:p>
        </p:txBody>
      </p:sp>
      <p:pic>
        <p:nvPicPr>
          <p:cNvPr id="314"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5" name="PlaceHolder 1"/>
          <p:cNvSpPr>
            <a:spLocks noGrp="1"/>
          </p:cNvSpPr>
          <p:nvPr>
            <p:ph type="body"/>
          </p:nvPr>
        </p:nvSpPr>
        <p:spPr>
          <a:xfrm>
            <a:off x="0" y="0"/>
            <a:ext cx="12191760" cy="6167160"/>
          </a:xfrm>
          <a:prstGeom prst="rect">
            <a:avLst/>
          </a:prstGeom>
          <a:solidFill>
            <a:schemeClr val="accent1"/>
          </a:solidFill>
          <a:ln w="0">
            <a:noFill/>
          </a:ln>
        </p:spPr>
        <p:txBody>
          <a:bodyPr lIns="144000" tIns="108000" rIns="144000" bIns="108000" anchor="t">
            <a:noAutofit/>
          </a:bodyPr>
          <a:lstStyle/>
          <a:p>
            <a:pPr indent="0" defTabSz="914400">
              <a:lnSpc>
                <a:spcPct val="100000"/>
              </a:lnSpc>
              <a:buNone/>
              <a:tabLst>
                <a:tab pos="0" algn="l"/>
              </a:tabLst>
            </a:pPr>
            <a:r>
              <a:rPr lang="en-US" sz="1800" b="0" strike="noStrike" spc="-1">
                <a:solidFill>
                  <a:schemeClr val="lt1"/>
                </a:solidFill>
                <a:latin typeface="Arial"/>
              </a:rPr>
              <a:t>Full size picture</a:t>
            </a:r>
            <a:endParaRPr lang="en-US" sz="1800" b="0" strike="noStrike" spc="-1">
              <a:solidFill>
                <a:schemeClr val="dk1"/>
              </a:solidFill>
              <a:latin typeface="Arial"/>
            </a:endParaRPr>
          </a:p>
        </p:txBody>
      </p:sp>
      <p:sp>
        <p:nvSpPr>
          <p:cNvPr id="316" name="PlaceHolder 2"/>
          <p:cNvSpPr>
            <a:spLocks noGrp="1"/>
          </p:cNvSpPr>
          <p:nvPr>
            <p:ph type="title"/>
          </p:nvPr>
        </p:nvSpPr>
        <p:spPr>
          <a:xfrm>
            <a:off x="1022400" y="1054080"/>
            <a:ext cx="9251640" cy="1463400"/>
          </a:xfrm>
          <a:prstGeom prst="rect">
            <a:avLst/>
          </a:prstGeom>
          <a:noFill/>
          <a:ln w="0">
            <a:noFill/>
          </a:ln>
        </p:spPr>
        <p:txBody>
          <a:bodyPr lIns="0" tIns="0" rIns="0" bIns="0" anchor="t">
            <a:noAutofit/>
          </a:bodyPr>
          <a:lstStyle/>
          <a:p>
            <a:pPr indent="0" defTabSz="914400">
              <a:lnSpc>
                <a:spcPct val="100000"/>
              </a:lnSpc>
              <a:buNone/>
            </a:pPr>
            <a:r>
              <a:rPr lang="en-US" sz="4800" b="1" strike="noStrike" spc="-1">
                <a:solidFill>
                  <a:schemeClr val="dk1"/>
                </a:solidFill>
                <a:latin typeface="Arial"/>
              </a:rPr>
              <a:t>Click to edit </a:t>
            </a:r>
            <a:br>
              <a:rPr sz="4800"/>
            </a:br>
            <a:r>
              <a:rPr lang="en-US" sz="4800" b="1" strike="noStrike" spc="-1">
                <a:solidFill>
                  <a:schemeClr val="dk1"/>
                </a:solidFill>
                <a:latin typeface="Arial"/>
              </a:rPr>
              <a:t>Master title style</a:t>
            </a:r>
            <a:endParaRPr lang="en-US" sz="4800" b="0" strike="noStrike" spc="-1">
              <a:solidFill>
                <a:schemeClr val="dk1"/>
              </a:solidFill>
              <a:latin typeface="Arial"/>
            </a:endParaRPr>
          </a:p>
        </p:txBody>
      </p:sp>
      <p:sp>
        <p:nvSpPr>
          <p:cNvPr id="317" name="PlaceHolder 3"/>
          <p:cNvSpPr>
            <a:spLocks noGrp="1"/>
          </p:cNvSpPr>
          <p:nvPr>
            <p:ph type="ftr" idx="55"/>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318" name="PlaceHolder 4"/>
          <p:cNvSpPr>
            <a:spLocks noGrp="1"/>
          </p:cNvSpPr>
          <p:nvPr>
            <p:ph type="sldNum" idx="56"/>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D9C551D1-B7CA-4502-A8D4-FE528198FC6D}"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319"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gradFill rotWithShape="0">
          <a:gsLst>
            <a:gs pos="33000">
              <a:srgbClr val="000028"/>
            </a:gs>
            <a:gs pos="100000">
              <a:srgbClr val="009999"/>
            </a:gs>
          </a:gsLst>
          <a:lin ang="5400000"/>
        </a:gradFill>
        <a:effectLst/>
      </p:bgPr>
    </p:bg>
    <p:spTree>
      <p:nvGrpSpPr>
        <p:cNvPr id="1" name=""/>
        <p:cNvGrpSpPr/>
        <p:nvPr/>
      </p:nvGrpSpPr>
      <p:grpSpPr>
        <a:xfrm>
          <a:off x="0" y="0"/>
          <a:ext cx="0" cy="0"/>
          <a:chOff x="0" y="0"/>
          <a:chExt cx="0" cy="0"/>
        </a:xfrm>
      </p:grpSpPr>
      <p:sp>
        <p:nvSpPr>
          <p:cNvPr id="320" name="PlaceHolder 1"/>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dk1"/>
                </a:solidFill>
                <a:latin typeface="Arial"/>
              </a:rPr>
              <a:t>Click to edit Master title style</a:t>
            </a:r>
            <a:endParaRPr lang="en-US" sz="2000" b="0" strike="noStrike" spc="-1">
              <a:solidFill>
                <a:schemeClr val="dk1"/>
              </a:solidFill>
              <a:latin typeface="Arial"/>
            </a:endParaRPr>
          </a:p>
        </p:txBody>
      </p:sp>
      <p:sp>
        <p:nvSpPr>
          <p:cNvPr id="321" name="PlaceHolder 2"/>
          <p:cNvSpPr>
            <a:spLocks noGrp="1"/>
          </p:cNvSpPr>
          <p:nvPr>
            <p:ph type="ftr" idx="57"/>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sp>
        <p:nvSpPr>
          <p:cNvPr id="322" name="PlaceHolder 3"/>
          <p:cNvSpPr>
            <a:spLocks noGrp="1"/>
          </p:cNvSpPr>
          <p:nvPr>
            <p:ph type="sldNum" idx="58"/>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71CFC925-48D8-48F5-9726-0529FE81DBD6}" type="slidenum">
              <a:rPr lang="en-US" sz="900" b="1" strike="noStrike" spc="-1">
                <a:solidFill>
                  <a:schemeClr val="dk1"/>
                </a:solidFill>
                <a:latin typeface="Arial"/>
              </a:rPr>
              <a:t>‹N°›</a:t>
            </a:fld>
            <a:endParaRPr lang="fr-FR" sz="900" b="0" strike="noStrike" spc="-1">
              <a:solidFill>
                <a:srgbClr val="FFFFFF"/>
              </a:solidFill>
              <a:latin typeface="Times New Roman"/>
            </a:endParaRPr>
          </a:p>
        </p:txBody>
      </p:sp>
      <p:pic>
        <p:nvPicPr>
          <p:cNvPr id="323"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1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4" name="PlaceHolder 1"/>
          <p:cNvSpPr>
            <a:spLocks noGrp="1"/>
          </p:cNvSpPr>
          <p:nvPr>
            <p:ph type="body"/>
          </p:nvPr>
        </p:nvSpPr>
        <p:spPr>
          <a:xfrm>
            <a:off x="0" y="0"/>
            <a:ext cx="7610760" cy="6167160"/>
          </a:xfrm>
          <a:prstGeom prst="rect">
            <a:avLst/>
          </a:prstGeom>
          <a:solidFill>
            <a:schemeClr val="accent1"/>
          </a:solidFill>
          <a:ln w="0">
            <a:noFill/>
          </a:ln>
        </p:spPr>
        <p:txBody>
          <a:bodyPr lIns="144000" tIns="108000" rIns="144000" bIns="108000" anchor="t">
            <a:noAutofit/>
          </a:bodyPr>
          <a:lstStyle/>
          <a:p>
            <a:pPr indent="0" defTabSz="914400">
              <a:lnSpc>
                <a:spcPct val="100000"/>
              </a:lnSpc>
              <a:buNone/>
              <a:tabLst>
                <a:tab pos="0" algn="l"/>
              </a:tabLst>
            </a:pPr>
            <a:r>
              <a:rPr lang="en-US" sz="1800" b="0" strike="noStrike" spc="-1">
                <a:solidFill>
                  <a:schemeClr val="lt1"/>
                </a:solidFill>
                <a:latin typeface="Arial"/>
              </a:rPr>
              <a:t>Picture</a:t>
            </a:r>
            <a:endParaRPr lang="en-US" sz="1800" b="0" strike="noStrike" spc="-1">
              <a:solidFill>
                <a:schemeClr val="dk1"/>
              </a:solidFill>
              <a:latin typeface="Arial"/>
            </a:endParaRPr>
          </a:p>
        </p:txBody>
      </p:sp>
      <p:sp>
        <p:nvSpPr>
          <p:cNvPr id="325" name="PlaceHolder 2"/>
          <p:cNvSpPr>
            <a:spLocks noGrp="1"/>
          </p:cNvSpPr>
          <p:nvPr>
            <p:ph type="title"/>
          </p:nvPr>
        </p:nvSpPr>
        <p:spPr>
          <a:xfrm>
            <a:off x="1022400" y="1054080"/>
            <a:ext cx="6156000" cy="2194920"/>
          </a:xfrm>
          <a:prstGeom prst="rect">
            <a:avLst/>
          </a:prstGeom>
          <a:noFill/>
          <a:ln w="0">
            <a:noFill/>
          </a:ln>
        </p:spPr>
        <p:txBody>
          <a:bodyPr lIns="0" tIns="0" rIns="0" bIns="0" anchor="t">
            <a:noAutofit/>
          </a:bodyPr>
          <a:lstStyle/>
          <a:p>
            <a:pPr indent="0" defTabSz="914400">
              <a:lnSpc>
                <a:spcPct val="100000"/>
              </a:lnSpc>
              <a:buNone/>
            </a:pPr>
            <a:r>
              <a:rPr lang="en-US" sz="4800" b="1" strike="noStrike" spc="-1">
                <a:solidFill>
                  <a:schemeClr val="dk1"/>
                </a:solidFill>
                <a:latin typeface="Arial"/>
              </a:rPr>
              <a:t>Click to edit </a:t>
            </a:r>
            <a:br>
              <a:rPr sz="4800"/>
            </a:br>
            <a:r>
              <a:rPr lang="en-US" sz="4800" b="1" strike="noStrike" spc="-1">
                <a:solidFill>
                  <a:schemeClr val="dk1"/>
                </a:solidFill>
                <a:latin typeface="Arial"/>
              </a:rPr>
              <a:t>Master title style</a:t>
            </a:r>
            <a:br>
              <a:rPr sz="4800"/>
            </a:br>
            <a:r>
              <a:rPr lang="en-US" sz="4800" b="1" strike="noStrike" spc="-1">
                <a:solidFill>
                  <a:schemeClr val="dk1"/>
                </a:solidFill>
                <a:latin typeface="Arial"/>
              </a:rPr>
              <a:t>3 lines</a:t>
            </a:r>
            <a:endParaRPr lang="en-US" sz="4800" b="0" strike="noStrike" spc="-1">
              <a:solidFill>
                <a:schemeClr val="dk1"/>
              </a:solidFill>
              <a:latin typeface="Arial"/>
            </a:endParaRPr>
          </a:p>
        </p:txBody>
      </p:sp>
      <p:sp>
        <p:nvSpPr>
          <p:cNvPr id="326" name="PlaceHolder 3"/>
          <p:cNvSpPr>
            <a:spLocks noGrp="1"/>
          </p:cNvSpPr>
          <p:nvPr>
            <p:ph type="body"/>
          </p:nvPr>
        </p:nvSpPr>
        <p:spPr>
          <a:xfrm>
            <a:off x="8042400" y="1054080"/>
            <a:ext cx="3743640" cy="511308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8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Third level</a:t>
            </a: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Fourth level</a:t>
            </a: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Fifth level</a:t>
            </a:r>
          </a:p>
        </p:txBody>
      </p:sp>
      <p:sp>
        <p:nvSpPr>
          <p:cNvPr id="327" name="PlaceHolder 4"/>
          <p:cNvSpPr>
            <a:spLocks noGrp="1"/>
          </p:cNvSpPr>
          <p:nvPr>
            <p:ph type="ftr" idx="59"/>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328" name="PlaceHolder 5"/>
          <p:cNvSpPr>
            <a:spLocks noGrp="1"/>
          </p:cNvSpPr>
          <p:nvPr>
            <p:ph type="sldNum" idx="60"/>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7906A3D6-B506-4F17-BB06-DAEFE78871EF}"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329"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1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0" name="PlaceHolder 1"/>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accent1"/>
                </a:solidFill>
                <a:latin typeface="Arial"/>
              </a:rPr>
              <a:t>Click to edit Master title style</a:t>
            </a:r>
            <a:endParaRPr lang="en-US" sz="2000" b="0" strike="noStrike" spc="-1">
              <a:solidFill>
                <a:schemeClr val="dk1"/>
              </a:solidFill>
              <a:latin typeface="Arial"/>
            </a:endParaRPr>
          </a:p>
        </p:txBody>
      </p:sp>
      <p:sp>
        <p:nvSpPr>
          <p:cNvPr id="331" name="PlaceHolder 2"/>
          <p:cNvSpPr>
            <a:spLocks noGrp="1"/>
          </p:cNvSpPr>
          <p:nvPr>
            <p:ph type="body"/>
          </p:nvPr>
        </p:nvSpPr>
        <p:spPr>
          <a:xfrm>
            <a:off x="411120" y="1414800"/>
            <a:ext cx="7198920" cy="4751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8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Third level</a:t>
            </a: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Fourth level</a:t>
            </a: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Fifth level</a:t>
            </a:r>
          </a:p>
        </p:txBody>
      </p:sp>
      <p:sp>
        <p:nvSpPr>
          <p:cNvPr id="332" name="PlaceHolder 3"/>
          <p:cNvSpPr>
            <a:spLocks noGrp="1"/>
          </p:cNvSpPr>
          <p:nvPr>
            <p:ph type="ftr" idx="61"/>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333" name="PlaceHolder 4"/>
          <p:cNvSpPr>
            <a:spLocks noGrp="1"/>
          </p:cNvSpPr>
          <p:nvPr>
            <p:ph type="sldNum" idx="62"/>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60616A2A-1C4C-40A4-A7EE-5090EC196834}"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334"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1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5" name="PlaceHolder 1"/>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accent1"/>
                </a:solidFill>
                <a:latin typeface="Arial"/>
              </a:rPr>
              <a:t>Click to edit Master title style</a:t>
            </a:r>
            <a:endParaRPr lang="en-US" sz="2000" b="0" strike="noStrike" spc="-1">
              <a:solidFill>
                <a:schemeClr val="dk1"/>
              </a:solidFill>
              <a:latin typeface="Arial"/>
            </a:endParaRPr>
          </a:p>
        </p:txBody>
      </p:sp>
      <p:sp>
        <p:nvSpPr>
          <p:cNvPr id="336" name="PlaceHolder 2"/>
          <p:cNvSpPr>
            <a:spLocks noGrp="1"/>
          </p:cNvSpPr>
          <p:nvPr>
            <p:ph type="body"/>
          </p:nvPr>
        </p:nvSpPr>
        <p:spPr>
          <a:xfrm>
            <a:off x="411120" y="1414800"/>
            <a:ext cx="11375640" cy="4751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8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Third level</a:t>
            </a: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Fourth level</a:t>
            </a: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Fifth level</a:t>
            </a:r>
          </a:p>
        </p:txBody>
      </p:sp>
      <p:sp>
        <p:nvSpPr>
          <p:cNvPr id="337" name="PlaceHolder 3"/>
          <p:cNvSpPr>
            <a:spLocks noGrp="1"/>
          </p:cNvSpPr>
          <p:nvPr>
            <p:ph type="ftr" idx="63"/>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338" name="PlaceHolder 4"/>
          <p:cNvSpPr>
            <a:spLocks noGrp="1"/>
          </p:cNvSpPr>
          <p:nvPr>
            <p:ph type="sldNum" idx="64"/>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0A17793A-B892-42DF-917B-953306D62DF5}"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339"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1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0" name="PlaceHolder 1"/>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accent1"/>
                </a:solidFill>
                <a:latin typeface="Arial"/>
              </a:rPr>
              <a:t>Click to edit Master title style</a:t>
            </a:r>
            <a:endParaRPr lang="en-US" sz="2000" b="0" strike="noStrike" spc="-1">
              <a:solidFill>
                <a:schemeClr val="dk1"/>
              </a:solidFill>
              <a:latin typeface="Arial"/>
            </a:endParaRPr>
          </a:p>
        </p:txBody>
      </p:sp>
      <p:sp>
        <p:nvSpPr>
          <p:cNvPr id="341" name="PlaceHolder 2"/>
          <p:cNvSpPr>
            <a:spLocks noGrp="1"/>
          </p:cNvSpPr>
          <p:nvPr>
            <p:ph type="body"/>
          </p:nvPr>
        </p:nvSpPr>
        <p:spPr>
          <a:xfrm>
            <a:off x="411120" y="1414800"/>
            <a:ext cx="5470200" cy="4751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8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Third level</a:t>
            </a: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Fourth level</a:t>
            </a: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Fifth level</a:t>
            </a:r>
          </a:p>
        </p:txBody>
      </p:sp>
      <p:sp>
        <p:nvSpPr>
          <p:cNvPr id="342" name="PlaceHolder 3"/>
          <p:cNvSpPr>
            <a:spLocks noGrp="1"/>
          </p:cNvSpPr>
          <p:nvPr>
            <p:ph type="body"/>
          </p:nvPr>
        </p:nvSpPr>
        <p:spPr>
          <a:xfrm>
            <a:off x="6315120" y="1414800"/>
            <a:ext cx="5465520" cy="4751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8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Third level</a:t>
            </a: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Fourth level</a:t>
            </a: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Fifth level</a:t>
            </a:r>
          </a:p>
        </p:txBody>
      </p:sp>
      <p:sp>
        <p:nvSpPr>
          <p:cNvPr id="343" name="PlaceHolder 4"/>
          <p:cNvSpPr>
            <a:spLocks noGrp="1"/>
          </p:cNvSpPr>
          <p:nvPr>
            <p:ph type="ftr" idx="65"/>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344" name="PlaceHolder 5"/>
          <p:cNvSpPr>
            <a:spLocks noGrp="1"/>
          </p:cNvSpPr>
          <p:nvPr>
            <p:ph type="sldNum" idx="66"/>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A2EDAE1D-9BE3-49CA-A6FF-43971A86393C}"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345"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2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6" name="PlaceHolder 1"/>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accent1"/>
                </a:solidFill>
                <a:latin typeface="Arial"/>
              </a:rPr>
              <a:t>Click to edit Master title style</a:t>
            </a:r>
            <a:endParaRPr lang="en-US" sz="2000" b="0" strike="noStrike" spc="-1">
              <a:solidFill>
                <a:schemeClr val="dk1"/>
              </a:solidFill>
              <a:latin typeface="Arial"/>
            </a:endParaRPr>
          </a:p>
        </p:txBody>
      </p:sp>
      <p:sp>
        <p:nvSpPr>
          <p:cNvPr id="347" name="PlaceHolder 2"/>
          <p:cNvSpPr>
            <a:spLocks noGrp="1"/>
          </p:cNvSpPr>
          <p:nvPr>
            <p:ph type="body"/>
          </p:nvPr>
        </p:nvSpPr>
        <p:spPr>
          <a:xfrm>
            <a:off x="411120" y="1414800"/>
            <a:ext cx="3599640" cy="4751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8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Third level</a:t>
            </a: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Fourth level</a:t>
            </a: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Fifth level</a:t>
            </a:r>
          </a:p>
        </p:txBody>
      </p:sp>
      <p:sp>
        <p:nvSpPr>
          <p:cNvPr id="348" name="PlaceHolder 3"/>
          <p:cNvSpPr>
            <a:spLocks noGrp="1"/>
          </p:cNvSpPr>
          <p:nvPr>
            <p:ph type="body"/>
          </p:nvPr>
        </p:nvSpPr>
        <p:spPr>
          <a:xfrm>
            <a:off x="4298400" y="1414800"/>
            <a:ext cx="3599640" cy="4751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8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Third level</a:t>
            </a: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Fourth level</a:t>
            </a: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Fifth level</a:t>
            </a:r>
          </a:p>
        </p:txBody>
      </p:sp>
      <p:sp>
        <p:nvSpPr>
          <p:cNvPr id="349" name="PlaceHolder 4"/>
          <p:cNvSpPr>
            <a:spLocks noGrp="1"/>
          </p:cNvSpPr>
          <p:nvPr>
            <p:ph type="body"/>
          </p:nvPr>
        </p:nvSpPr>
        <p:spPr>
          <a:xfrm>
            <a:off x="8186400" y="1414800"/>
            <a:ext cx="3599640" cy="4751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8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Third level</a:t>
            </a: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Fourth level</a:t>
            </a: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Fifth level</a:t>
            </a:r>
          </a:p>
        </p:txBody>
      </p:sp>
      <p:sp>
        <p:nvSpPr>
          <p:cNvPr id="350" name="PlaceHolder 5"/>
          <p:cNvSpPr>
            <a:spLocks noGrp="1"/>
          </p:cNvSpPr>
          <p:nvPr>
            <p:ph type="ftr" idx="67"/>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351" name="PlaceHolder 6"/>
          <p:cNvSpPr>
            <a:spLocks noGrp="1"/>
          </p:cNvSpPr>
          <p:nvPr>
            <p:ph type="sldNum" idx="68"/>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E6B2BECE-9BD4-48C9-984E-084E50C5B094}"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352"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2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3" name="PlaceHolder 1"/>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accent1"/>
                </a:solidFill>
                <a:latin typeface="Arial"/>
              </a:rPr>
              <a:t>Click to edit Master title style</a:t>
            </a:r>
            <a:endParaRPr lang="en-US" sz="2000" b="0" strike="noStrike" spc="-1">
              <a:solidFill>
                <a:schemeClr val="dk1"/>
              </a:solidFill>
              <a:latin typeface="Arial"/>
            </a:endParaRPr>
          </a:p>
        </p:txBody>
      </p:sp>
      <p:sp>
        <p:nvSpPr>
          <p:cNvPr id="354" name="PlaceHolder 2"/>
          <p:cNvSpPr>
            <a:spLocks noGrp="1"/>
          </p:cNvSpPr>
          <p:nvPr>
            <p:ph type="body"/>
          </p:nvPr>
        </p:nvSpPr>
        <p:spPr>
          <a:xfrm>
            <a:off x="411120" y="1414800"/>
            <a:ext cx="5470200" cy="2087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6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6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600" b="0" strike="noStrike" spc="-1">
                <a:solidFill>
                  <a:schemeClr val="dk1"/>
                </a:solidFill>
                <a:latin typeface="Arial"/>
              </a:rPr>
              <a:t>Third level</a:t>
            </a:r>
          </a:p>
        </p:txBody>
      </p:sp>
      <p:sp>
        <p:nvSpPr>
          <p:cNvPr id="355" name="PlaceHolder 3"/>
          <p:cNvSpPr>
            <a:spLocks noGrp="1"/>
          </p:cNvSpPr>
          <p:nvPr>
            <p:ph type="body"/>
          </p:nvPr>
        </p:nvSpPr>
        <p:spPr>
          <a:xfrm>
            <a:off x="411120" y="3718800"/>
            <a:ext cx="5470200" cy="2087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6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6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600" b="0" strike="noStrike" spc="-1">
                <a:solidFill>
                  <a:schemeClr val="dk1"/>
                </a:solidFill>
                <a:latin typeface="Arial"/>
              </a:rPr>
              <a:t>Third level</a:t>
            </a:r>
          </a:p>
        </p:txBody>
      </p:sp>
      <p:sp>
        <p:nvSpPr>
          <p:cNvPr id="356" name="PlaceHolder 4"/>
          <p:cNvSpPr>
            <a:spLocks noGrp="1"/>
          </p:cNvSpPr>
          <p:nvPr>
            <p:ph type="body"/>
          </p:nvPr>
        </p:nvSpPr>
        <p:spPr>
          <a:xfrm>
            <a:off x="6315120" y="1414800"/>
            <a:ext cx="5465520" cy="2087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6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6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600" b="0" strike="noStrike" spc="-1">
                <a:solidFill>
                  <a:schemeClr val="dk1"/>
                </a:solidFill>
                <a:latin typeface="Arial"/>
              </a:rPr>
              <a:t>Third level</a:t>
            </a:r>
          </a:p>
        </p:txBody>
      </p:sp>
      <p:sp>
        <p:nvSpPr>
          <p:cNvPr id="357" name="PlaceHolder 5"/>
          <p:cNvSpPr>
            <a:spLocks noGrp="1"/>
          </p:cNvSpPr>
          <p:nvPr>
            <p:ph type="body"/>
          </p:nvPr>
        </p:nvSpPr>
        <p:spPr>
          <a:xfrm>
            <a:off x="6315120" y="3718800"/>
            <a:ext cx="5465520" cy="2087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6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6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600" b="0" strike="noStrike" spc="-1">
                <a:solidFill>
                  <a:schemeClr val="dk1"/>
                </a:solidFill>
                <a:latin typeface="Arial"/>
              </a:rPr>
              <a:t>Third level</a:t>
            </a:r>
          </a:p>
        </p:txBody>
      </p:sp>
      <p:sp>
        <p:nvSpPr>
          <p:cNvPr id="358" name="PlaceHolder 6"/>
          <p:cNvSpPr>
            <a:spLocks noGrp="1"/>
          </p:cNvSpPr>
          <p:nvPr>
            <p:ph type="ftr" idx="69"/>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359" name="PlaceHolder 7"/>
          <p:cNvSpPr>
            <a:spLocks noGrp="1"/>
          </p:cNvSpPr>
          <p:nvPr>
            <p:ph type="sldNum" idx="70"/>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9C999862-CC13-4C71-908E-23722D7E9780}"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360"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2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 name="PlaceHolder 1"/>
          <p:cNvSpPr>
            <a:spLocks noGrp="1"/>
          </p:cNvSpPr>
          <p:nvPr>
            <p:ph type="dt" idx="25"/>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&lt;date/heure&gt;</a:t>
            </a:r>
            <a:endParaRPr lang="fr-FR" sz="1200" b="0" strike="noStrike" spc="-1">
              <a:solidFill>
                <a:srgbClr val="000000"/>
              </a:solidFill>
              <a:latin typeface="Times New Roman"/>
            </a:endParaRPr>
          </a:p>
        </p:txBody>
      </p:sp>
      <p:sp>
        <p:nvSpPr>
          <p:cNvPr id="51" name="PlaceHolder 2"/>
          <p:cNvSpPr>
            <a:spLocks noGrp="1"/>
          </p:cNvSpPr>
          <p:nvPr>
            <p:ph type="ftr" idx="26"/>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&lt;pied de page&gt;</a:t>
            </a:r>
          </a:p>
        </p:txBody>
      </p:sp>
      <p:sp>
        <p:nvSpPr>
          <p:cNvPr id="52" name="PlaceHolder 3"/>
          <p:cNvSpPr>
            <a:spLocks noGrp="1"/>
          </p:cNvSpPr>
          <p:nvPr>
            <p:ph type="sldNum" idx="27"/>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94347671-7105-44AC-8A2E-93DA72DE8280}" type="slidenum">
              <a:rPr lang="en-US" sz="1200" b="0" strike="noStrike" spc="-1">
                <a:solidFill>
                  <a:schemeClr val="dk1">
                    <a:tint val="75000"/>
                  </a:schemeClr>
                </a:solidFill>
                <a:latin typeface="Calibri"/>
              </a:rPr>
              <a:t>‹N°›</a:t>
            </a:fld>
            <a:endParaRPr lang="fr-FR" sz="1200" b="0" strike="noStrike" spc="-1">
              <a:solidFill>
                <a:srgbClr val="000000"/>
              </a:solidFill>
              <a:latin typeface="Times New Roman"/>
            </a:endParaRPr>
          </a:p>
        </p:txBody>
      </p:sp>
      <p:sp>
        <p:nvSpPr>
          <p:cNvPr id="53"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chemeClr val="dk1"/>
                </a:solidFill>
                <a:latin typeface="Calibri"/>
              </a:rPr>
              <a:t>Cliquez pour éditer le format du texte-titre</a:t>
            </a:r>
          </a:p>
        </p:txBody>
      </p:sp>
      <p:sp>
        <p:nvSpPr>
          <p:cNvPr id="5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Calibri"/>
              </a:rPr>
              <a:t>Cliquez pour éditer le format du plan de texte</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Second niveau de plan</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Calibri"/>
              </a:rPr>
              <a:t>Troisième niveau de plan</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Calibri"/>
              </a:rPr>
              <a:t>Quatrième niveau de plan</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Cinquième niveau de plan</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Sixième niveau de plan</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Septième niveau de plan</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1" name="PlaceHolder 1"/>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accent1"/>
                </a:solidFill>
                <a:latin typeface="Arial"/>
              </a:rPr>
              <a:t>Click to edit Master title style</a:t>
            </a:r>
            <a:endParaRPr lang="en-US" sz="2000" b="0" strike="noStrike" spc="-1">
              <a:solidFill>
                <a:schemeClr val="dk1"/>
              </a:solidFill>
              <a:latin typeface="Arial"/>
            </a:endParaRPr>
          </a:p>
        </p:txBody>
      </p:sp>
      <p:sp>
        <p:nvSpPr>
          <p:cNvPr id="362" name="PlaceHolder 2"/>
          <p:cNvSpPr>
            <a:spLocks noGrp="1"/>
          </p:cNvSpPr>
          <p:nvPr>
            <p:ph type="body"/>
          </p:nvPr>
        </p:nvSpPr>
        <p:spPr>
          <a:xfrm>
            <a:off x="411120" y="1414800"/>
            <a:ext cx="7198920" cy="4751640"/>
          </a:xfrm>
          <a:prstGeom prst="rect">
            <a:avLst/>
          </a:prstGeom>
          <a:solidFill>
            <a:schemeClr val="lt2"/>
          </a:solidFill>
          <a:ln w="0">
            <a:noFill/>
          </a:ln>
        </p:spPr>
        <p:txBody>
          <a:bodyPr lIns="90000" tIns="45000" rIns="90000" bIns="45000" anchor="t">
            <a:noAutofit/>
          </a:bodyPr>
          <a:lstStyle/>
          <a:p>
            <a:pPr indent="0" defTabSz="914400">
              <a:lnSpc>
                <a:spcPct val="100000"/>
              </a:lnSpc>
              <a:buNone/>
            </a:pPr>
            <a:r>
              <a:rPr lang="en-US" sz="1800" b="0" strike="noStrike" spc="-1">
                <a:solidFill>
                  <a:schemeClr val="dk1"/>
                </a:solidFill>
                <a:latin typeface="Arial"/>
              </a:rPr>
              <a:t>Click icon to add picture</a:t>
            </a:r>
          </a:p>
        </p:txBody>
      </p:sp>
      <p:sp>
        <p:nvSpPr>
          <p:cNvPr id="363" name="PlaceHolder 3"/>
          <p:cNvSpPr>
            <a:spLocks noGrp="1"/>
          </p:cNvSpPr>
          <p:nvPr>
            <p:ph type="body"/>
          </p:nvPr>
        </p:nvSpPr>
        <p:spPr>
          <a:xfrm>
            <a:off x="8043120" y="1414800"/>
            <a:ext cx="3743640" cy="4751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8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Third level</a:t>
            </a: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Fourth level</a:t>
            </a: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Fifth level</a:t>
            </a:r>
          </a:p>
        </p:txBody>
      </p:sp>
      <p:sp>
        <p:nvSpPr>
          <p:cNvPr id="364" name="PlaceHolder 4"/>
          <p:cNvSpPr>
            <a:spLocks noGrp="1"/>
          </p:cNvSpPr>
          <p:nvPr>
            <p:ph type="ftr" idx="71"/>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365" name="PlaceHolder 5"/>
          <p:cNvSpPr>
            <a:spLocks noGrp="1"/>
          </p:cNvSpPr>
          <p:nvPr>
            <p:ph type="sldNum" idx="72"/>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29BDE5B4-1D16-4341-81FC-79B699A5AC11}"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366"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2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gradFill rotWithShape="0">
          <a:gsLst>
            <a:gs pos="33000">
              <a:srgbClr val="000028"/>
            </a:gs>
            <a:gs pos="100000">
              <a:srgbClr val="009999"/>
            </a:gs>
          </a:gsLst>
          <a:lin ang="5400000"/>
        </a:gradFill>
        <a:effectLst/>
      </p:bgPr>
    </p:bg>
    <p:spTree>
      <p:nvGrpSpPr>
        <p:cNvPr id="1" name=""/>
        <p:cNvGrpSpPr/>
        <p:nvPr/>
      </p:nvGrpSpPr>
      <p:grpSpPr>
        <a:xfrm>
          <a:off x="0" y="0"/>
          <a:ext cx="0" cy="0"/>
          <a:chOff x="0" y="0"/>
          <a:chExt cx="0" cy="0"/>
        </a:xfrm>
      </p:grpSpPr>
      <p:sp>
        <p:nvSpPr>
          <p:cNvPr id="367" name="PlaceHolder 1"/>
          <p:cNvSpPr>
            <a:spLocks noGrp="1"/>
          </p:cNvSpPr>
          <p:nvPr>
            <p:ph type="title"/>
          </p:nvPr>
        </p:nvSpPr>
        <p:spPr>
          <a:xfrm>
            <a:off x="410400" y="1414440"/>
            <a:ext cx="9287640" cy="243828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270000" indent="0" defTabSz="914400">
              <a:lnSpc>
                <a:spcPct val="100000"/>
              </a:lnSpc>
              <a:buNone/>
            </a:pPr>
            <a:r>
              <a:rPr lang="en-US" sz="4000" b="1" strike="noStrike" spc="-1">
                <a:solidFill>
                  <a:schemeClr val="dk1"/>
                </a:solidFill>
                <a:latin typeface="Arial"/>
              </a:rPr>
              <a:t>Click to edit </a:t>
            </a:r>
            <a:br>
              <a:rPr sz="4000"/>
            </a:br>
            <a:r>
              <a:rPr lang="en-US" sz="4000" b="1" strike="noStrike" spc="-1">
                <a:solidFill>
                  <a:schemeClr val="dk1"/>
                </a:solidFill>
                <a:latin typeface="Arial"/>
              </a:rPr>
              <a:t>Master title style</a:t>
            </a:r>
            <a:br>
              <a:rPr sz="4000"/>
            </a:br>
            <a:r>
              <a:rPr lang="en-US" sz="4000" b="1" strike="noStrike" spc="-1">
                <a:solidFill>
                  <a:schemeClr val="dk1"/>
                </a:solidFill>
                <a:latin typeface="Arial"/>
              </a:rPr>
              <a:t>extra long headlines</a:t>
            </a:r>
            <a:br>
              <a:rPr sz="4000"/>
            </a:br>
            <a:r>
              <a:rPr lang="en-US" sz="4000" b="1" strike="noStrike" spc="-1">
                <a:solidFill>
                  <a:schemeClr val="dk1"/>
                </a:solidFill>
                <a:latin typeface="Arial"/>
              </a:rPr>
              <a:t>4 lines 40 pt</a:t>
            </a:r>
            <a:endParaRPr lang="en-US" sz="4000" b="0" strike="noStrike" spc="-1">
              <a:solidFill>
                <a:schemeClr val="dk1"/>
              </a:solidFill>
              <a:latin typeface="Arial"/>
            </a:endParaRPr>
          </a:p>
        </p:txBody>
      </p:sp>
      <p:sp>
        <p:nvSpPr>
          <p:cNvPr id="368" name="PlaceHolder 2"/>
          <p:cNvSpPr>
            <a:spLocks noGrp="1"/>
          </p:cNvSpPr>
          <p:nvPr>
            <p:ph type="ftr" idx="73"/>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pic>
        <p:nvPicPr>
          <p:cNvPr id="369"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2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370" name="PlaceHolder 1"/>
          <p:cNvSpPr>
            <a:spLocks noGrp="1"/>
          </p:cNvSpPr>
          <p:nvPr>
            <p:ph type="body"/>
          </p:nvPr>
        </p:nvSpPr>
        <p:spPr>
          <a:xfrm>
            <a:off x="411120" y="1414440"/>
            <a:ext cx="3599640" cy="4391640"/>
          </a:xfrm>
          <a:prstGeom prst="rect">
            <a:avLst/>
          </a:prstGeom>
          <a:noFill/>
          <a:ln w="19080">
            <a:solidFill>
              <a:schemeClr val="accent2"/>
            </a:solidFill>
            <a:round/>
          </a:ln>
        </p:spPr>
        <p:txBody>
          <a:bodyPr lIns="216000" tIns="144000" rIns="216000" bIns="144000" anchor="t">
            <a:noAutofit/>
          </a:bodyPr>
          <a:lstStyle/>
          <a:p>
            <a:pPr indent="0" defTabSz="914400">
              <a:lnSpc>
                <a:spcPct val="110000"/>
              </a:lnSpc>
              <a:spcAft>
                <a:spcPts val="300"/>
              </a:spcAft>
              <a:buNone/>
              <a:tabLst>
                <a:tab pos="0" algn="l"/>
              </a:tabLst>
            </a:pPr>
            <a:r>
              <a:rPr lang="en-US" sz="1800" b="0" strike="noStrike" spc="-1">
                <a:solidFill>
                  <a:schemeClr val="lt1"/>
                </a:solidFill>
                <a:latin typeface="Arial"/>
              </a:rPr>
              <a:t>Click to edit Master text styles</a:t>
            </a:r>
            <a:endParaRPr lang="en-US" sz="1800" b="0" strike="noStrike" spc="-1">
              <a:solidFill>
                <a:schemeClr val="dk1"/>
              </a:solidFill>
              <a:latin typeface="Arial"/>
            </a:endParaRP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Second level</a:t>
            </a:r>
            <a:endParaRPr lang="en-US" sz="1800" b="0" strike="noStrike" spc="-1">
              <a:solidFill>
                <a:schemeClr val="dk1"/>
              </a:solidFill>
              <a:latin typeface="Arial"/>
            </a:endParaRP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Third level</a:t>
            </a:r>
            <a:endParaRPr lang="en-US" sz="1800" b="0" strike="noStrike" spc="-1">
              <a:solidFill>
                <a:schemeClr val="dk1"/>
              </a:solidFill>
              <a:latin typeface="Arial"/>
            </a:endParaRP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Fourth level</a:t>
            </a:r>
            <a:endParaRPr lang="en-US" sz="1800" b="0" strike="noStrike" spc="-1">
              <a:solidFill>
                <a:schemeClr val="dk1"/>
              </a:solidFill>
              <a:latin typeface="Arial"/>
            </a:endParaRP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Fifth level</a:t>
            </a:r>
            <a:endParaRPr lang="en-US" sz="1800" b="0" strike="noStrike" spc="-1">
              <a:solidFill>
                <a:schemeClr val="dk1"/>
              </a:solidFill>
              <a:latin typeface="Arial"/>
            </a:endParaRPr>
          </a:p>
        </p:txBody>
      </p:sp>
      <p:sp>
        <p:nvSpPr>
          <p:cNvPr id="371" name="PlaceHolder 2"/>
          <p:cNvSpPr>
            <a:spLocks noGrp="1"/>
          </p:cNvSpPr>
          <p:nvPr>
            <p:ph type="body"/>
          </p:nvPr>
        </p:nvSpPr>
        <p:spPr>
          <a:xfrm>
            <a:off x="4299120" y="1414440"/>
            <a:ext cx="3599640" cy="4391640"/>
          </a:xfrm>
          <a:prstGeom prst="rect">
            <a:avLst/>
          </a:prstGeom>
          <a:noFill/>
          <a:ln w="19080">
            <a:solidFill>
              <a:schemeClr val="accent2"/>
            </a:solidFill>
            <a:round/>
          </a:ln>
        </p:spPr>
        <p:txBody>
          <a:bodyPr lIns="216000" tIns="144000" rIns="216000" bIns="144000" anchor="t">
            <a:noAutofit/>
          </a:bodyPr>
          <a:lstStyle/>
          <a:p>
            <a:pPr indent="0" defTabSz="914400">
              <a:lnSpc>
                <a:spcPct val="110000"/>
              </a:lnSpc>
              <a:spcAft>
                <a:spcPts val="300"/>
              </a:spcAft>
              <a:buNone/>
              <a:tabLst>
                <a:tab pos="0" algn="l"/>
              </a:tabLst>
            </a:pPr>
            <a:r>
              <a:rPr lang="en-US" sz="1800" b="0" strike="noStrike" spc="-1">
                <a:solidFill>
                  <a:schemeClr val="lt1"/>
                </a:solidFill>
                <a:latin typeface="Arial"/>
              </a:rPr>
              <a:t>Click to edit Master text styles</a:t>
            </a:r>
            <a:endParaRPr lang="en-US" sz="1800" b="0" strike="noStrike" spc="-1">
              <a:solidFill>
                <a:schemeClr val="dk1"/>
              </a:solidFill>
              <a:latin typeface="Arial"/>
            </a:endParaRP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Second level</a:t>
            </a:r>
            <a:endParaRPr lang="en-US" sz="1800" b="0" strike="noStrike" spc="-1">
              <a:solidFill>
                <a:schemeClr val="dk1"/>
              </a:solidFill>
              <a:latin typeface="Arial"/>
            </a:endParaRP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Third level</a:t>
            </a:r>
            <a:endParaRPr lang="en-US" sz="1800" b="0" strike="noStrike" spc="-1">
              <a:solidFill>
                <a:schemeClr val="dk1"/>
              </a:solidFill>
              <a:latin typeface="Arial"/>
            </a:endParaRP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Fourth level</a:t>
            </a:r>
            <a:endParaRPr lang="en-US" sz="1800" b="0" strike="noStrike" spc="-1">
              <a:solidFill>
                <a:schemeClr val="dk1"/>
              </a:solidFill>
              <a:latin typeface="Arial"/>
            </a:endParaRP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Fifth level</a:t>
            </a:r>
            <a:endParaRPr lang="en-US" sz="1800" b="0" strike="noStrike" spc="-1">
              <a:solidFill>
                <a:schemeClr val="dk1"/>
              </a:solidFill>
              <a:latin typeface="Arial"/>
            </a:endParaRPr>
          </a:p>
        </p:txBody>
      </p:sp>
      <p:sp>
        <p:nvSpPr>
          <p:cNvPr id="372" name="PlaceHolder 3"/>
          <p:cNvSpPr>
            <a:spLocks noGrp="1"/>
          </p:cNvSpPr>
          <p:nvPr>
            <p:ph type="body"/>
          </p:nvPr>
        </p:nvSpPr>
        <p:spPr>
          <a:xfrm>
            <a:off x="8187120" y="1414440"/>
            <a:ext cx="3599640" cy="4391640"/>
          </a:xfrm>
          <a:prstGeom prst="rect">
            <a:avLst/>
          </a:prstGeom>
          <a:noFill/>
          <a:ln w="19080">
            <a:solidFill>
              <a:schemeClr val="accent2"/>
            </a:solidFill>
            <a:round/>
          </a:ln>
        </p:spPr>
        <p:txBody>
          <a:bodyPr lIns="216000" tIns="144000" rIns="216000" bIns="144000" anchor="t">
            <a:noAutofit/>
          </a:bodyPr>
          <a:lstStyle/>
          <a:p>
            <a:pPr indent="0" defTabSz="914400">
              <a:lnSpc>
                <a:spcPct val="110000"/>
              </a:lnSpc>
              <a:spcAft>
                <a:spcPts val="300"/>
              </a:spcAft>
              <a:buNone/>
              <a:tabLst>
                <a:tab pos="0" algn="l"/>
              </a:tabLst>
            </a:pPr>
            <a:r>
              <a:rPr lang="en-US" sz="1800" b="0" strike="noStrike" spc="-1">
                <a:solidFill>
                  <a:schemeClr val="lt1"/>
                </a:solidFill>
                <a:latin typeface="Arial"/>
              </a:rPr>
              <a:t>Click to edit Master text styles</a:t>
            </a:r>
            <a:endParaRPr lang="en-US" sz="1800" b="0" strike="noStrike" spc="-1">
              <a:solidFill>
                <a:schemeClr val="dk1"/>
              </a:solidFill>
              <a:latin typeface="Arial"/>
            </a:endParaRP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Second level</a:t>
            </a:r>
            <a:endParaRPr lang="en-US" sz="1800" b="0" strike="noStrike" spc="-1">
              <a:solidFill>
                <a:schemeClr val="dk1"/>
              </a:solidFill>
              <a:latin typeface="Arial"/>
            </a:endParaRP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Third level</a:t>
            </a:r>
            <a:endParaRPr lang="en-US" sz="1800" b="0" strike="noStrike" spc="-1">
              <a:solidFill>
                <a:schemeClr val="dk1"/>
              </a:solidFill>
              <a:latin typeface="Arial"/>
            </a:endParaRP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Fourth level</a:t>
            </a:r>
            <a:endParaRPr lang="en-US" sz="1800" b="0" strike="noStrike" spc="-1">
              <a:solidFill>
                <a:schemeClr val="dk1"/>
              </a:solidFill>
              <a:latin typeface="Arial"/>
            </a:endParaRP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Fifth level</a:t>
            </a:r>
            <a:endParaRPr lang="en-US" sz="1800" b="0" strike="noStrike" spc="-1">
              <a:solidFill>
                <a:schemeClr val="dk1"/>
              </a:solidFill>
              <a:latin typeface="Arial"/>
            </a:endParaRPr>
          </a:p>
        </p:txBody>
      </p:sp>
      <p:sp>
        <p:nvSpPr>
          <p:cNvPr id="373" name="PlaceHolder 4"/>
          <p:cNvSpPr>
            <a:spLocks noGrp="1"/>
          </p:cNvSpPr>
          <p:nvPr>
            <p:ph type="ftr" idx="74"/>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lt1"/>
                </a:solidFill>
                <a:latin typeface="Arial"/>
              </a:defRPr>
            </a:lvl1pPr>
          </a:lstStyle>
          <a:p>
            <a:pPr indent="0" defTabSz="914400">
              <a:lnSpc>
                <a:spcPct val="100000"/>
              </a:lnSpc>
              <a:buNone/>
            </a:pPr>
            <a:r>
              <a:rPr lang="en-US" sz="900" b="0" strike="noStrike" spc="-1">
                <a:solidFill>
                  <a:schemeClr val="lt1"/>
                </a:solidFill>
                <a:latin typeface="Arial"/>
              </a:rPr>
              <a:t>&lt;pied de page&gt;</a:t>
            </a:r>
            <a:endParaRPr lang="fr-FR" sz="900" b="0" strike="noStrike" spc="-1">
              <a:solidFill>
                <a:srgbClr val="000000"/>
              </a:solidFill>
              <a:latin typeface="Times New Roman"/>
            </a:endParaRPr>
          </a:p>
        </p:txBody>
      </p:sp>
      <p:sp>
        <p:nvSpPr>
          <p:cNvPr id="374" name="PlaceHolder 5"/>
          <p:cNvSpPr>
            <a:spLocks noGrp="1"/>
          </p:cNvSpPr>
          <p:nvPr>
            <p:ph type="sldNum" idx="75"/>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lt1"/>
                </a:solidFill>
                <a:latin typeface="Arial"/>
              </a:defRPr>
            </a:lvl1pPr>
          </a:lstStyle>
          <a:p>
            <a:pPr indent="0" defTabSz="914400">
              <a:lnSpc>
                <a:spcPct val="100000"/>
              </a:lnSpc>
              <a:buNone/>
            </a:pPr>
            <a:r>
              <a:rPr lang="en-US" sz="900" b="1" strike="noStrike" spc="-1">
                <a:solidFill>
                  <a:schemeClr val="lt1"/>
                </a:solidFill>
                <a:latin typeface="Arial"/>
              </a:rPr>
              <a:t>Page </a:t>
            </a:r>
            <a:fld id="{F7A0E0B0-662F-4A0C-8F40-40D4CFFF3ABC}" type="slidenum">
              <a:rPr lang="en-US" sz="900" b="1" strike="noStrike" spc="-1">
                <a:solidFill>
                  <a:schemeClr val="lt1"/>
                </a:solidFill>
                <a:latin typeface="Arial"/>
              </a:rPr>
              <a:t>‹N°›</a:t>
            </a:fld>
            <a:endParaRPr lang="fr-FR" sz="900" b="0" strike="noStrike" spc="-1">
              <a:solidFill>
                <a:srgbClr val="000000"/>
              </a:solidFill>
              <a:latin typeface="Times New Roman"/>
            </a:endParaRPr>
          </a:p>
        </p:txBody>
      </p:sp>
      <p:pic>
        <p:nvPicPr>
          <p:cNvPr id="375"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
        <p:nvSpPr>
          <p:cNvPr id="376" name="PlaceHolder 6"/>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accent1"/>
                </a:solidFill>
                <a:latin typeface="Arial"/>
              </a:rPr>
              <a:t>Click to edit Master title style</a:t>
            </a:r>
            <a:endParaRPr lang="en-US" sz="2000" b="0" strike="noStrike" spc="-1">
              <a:solidFill>
                <a:schemeClr val="dk1"/>
              </a:solidFill>
              <a:latin typeface="Arial"/>
            </a:endParaRPr>
          </a:p>
        </p:txBody>
      </p:sp>
      <p:pic>
        <p:nvPicPr>
          <p:cNvPr id="377" name="Siemens Logo"/>
          <p:cNvPicPr/>
          <p:nvPr/>
        </p:nvPicPr>
        <p:blipFill>
          <a:blip r:embed="rId5">
            <a:extLst>
              <a:ext uri="{96DAC541-7B7A-43D3-8B79-37D633B846F1}">
                <asvg:svgBlip xmlns:asvg="http://schemas.microsoft.com/office/drawing/2016/SVG/main" r:embed="rId6"/>
              </a:ext>
            </a:extLst>
          </a:blip>
          <a:stretch/>
        </p:blipFill>
        <p:spPr>
          <a:xfrm>
            <a:off x="10787760" y="657108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3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378" name="PlaceHolder 1"/>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dk1"/>
                </a:solidFill>
                <a:latin typeface="Arial"/>
              </a:rPr>
              <a:t>Click to edit Master title style</a:t>
            </a:r>
            <a:endParaRPr lang="en-US" sz="2000" b="0" strike="noStrike" spc="-1">
              <a:solidFill>
                <a:schemeClr val="dk1"/>
              </a:solidFill>
              <a:latin typeface="Arial"/>
            </a:endParaRPr>
          </a:p>
        </p:txBody>
      </p:sp>
      <p:sp>
        <p:nvSpPr>
          <p:cNvPr id="379" name="PlaceHolder 2"/>
          <p:cNvSpPr>
            <a:spLocks noGrp="1"/>
          </p:cNvSpPr>
          <p:nvPr>
            <p:ph type="body"/>
          </p:nvPr>
        </p:nvSpPr>
        <p:spPr>
          <a:xfrm>
            <a:off x="411120" y="1414440"/>
            <a:ext cx="3599640" cy="4391640"/>
          </a:xfrm>
          <a:prstGeom prst="rect">
            <a:avLst/>
          </a:prstGeom>
          <a:noFill/>
          <a:ln w="19080">
            <a:solidFill>
              <a:schemeClr val="accent2"/>
            </a:solidFill>
            <a:round/>
          </a:ln>
        </p:spPr>
        <p:txBody>
          <a:bodyPr lIns="216000" tIns="144000" rIns="216000" bIns="144000" anchor="t">
            <a:noAutofit/>
          </a:bodyPr>
          <a:lstStyle/>
          <a:p>
            <a:pPr indent="0" defTabSz="914400">
              <a:lnSpc>
                <a:spcPct val="110000"/>
              </a:lnSpc>
              <a:spcAft>
                <a:spcPts val="300"/>
              </a:spcAft>
              <a:buNone/>
              <a:tabLst>
                <a:tab pos="0" algn="l"/>
              </a:tabLst>
            </a:pPr>
            <a:r>
              <a:rPr lang="en-US" sz="18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Third level</a:t>
            </a: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Fourth level</a:t>
            </a: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Fifth level</a:t>
            </a:r>
          </a:p>
        </p:txBody>
      </p:sp>
      <p:sp>
        <p:nvSpPr>
          <p:cNvPr id="380" name="PlaceHolder 3"/>
          <p:cNvSpPr>
            <a:spLocks noGrp="1"/>
          </p:cNvSpPr>
          <p:nvPr>
            <p:ph type="body"/>
          </p:nvPr>
        </p:nvSpPr>
        <p:spPr>
          <a:xfrm>
            <a:off x="4299120" y="1414440"/>
            <a:ext cx="3599640" cy="4391640"/>
          </a:xfrm>
          <a:prstGeom prst="rect">
            <a:avLst/>
          </a:prstGeom>
          <a:noFill/>
          <a:ln w="19080">
            <a:solidFill>
              <a:schemeClr val="accent2"/>
            </a:solidFill>
            <a:round/>
          </a:ln>
        </p:spPr>
        <p:txBody>
          <a:bodyPr lIns="216000" tIns="144000" rIns="216000" bIns="144000" anchor="t">
            <a:noAutofit/>
          </a:bodyPr>
          <a:lstStyle/>
          <a:p>
            <a:pPr indent="0" defTabSz="914400">
              <a:lnSpc>
                <a:spcPct val="110000"/>
              </a:lnSpc>
              <a:spcAft>
                <a:spcPts val="300"/>
              </a:spcAft>
              <a:buNone/>
              <a:tabLst>
                <a:tab pos="0" algn="l"/>
              </a:tabLst>
            </a:pPr>
            <a:r>
              <a:rPr lang="en-US" sz="18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Third level</a:t>
            </a: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Fourth level</a:t>
            </a: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Fifth level</a:t>
            </a:r>
          </a:p>
        </p:txBody>
      </p:sp>
      <p:sp>
        <p:nvSpPr>
          <p:cNvPr id="381" name="PlaceHolder 4"/>
          <p:cNvSpPr>
            <a:spLocks noGrp="1"/>
          </p:cNvSpPr>
          <p:nvPr>
            <p:ph type="body"/>
          </p:nvPr>
        </p:nvSpPr>
        <p:spPr>
          <a:xfrm>
            <a:off x="8187120" y="1414440"/>
            <a:ext cx="3599640" cy="4391640"/>
          </a:xfrm>
          <a:prstGeom prst="rect">
            <a:avLst/>
          </a:prstGeom>
          <a:solidFill>
            <a:schemeClr val="dk2"/>
          </a:solidFill>
          <a:ln w="19080">
            <a:solidFill>
              <a:schemeClr val="dk1"/>
            </a:solidFill>
            <a:round/>
          </a:ln>
        </p:spPr>
        <p:txBody>
          <a:bodyPr lIns="216000" tIns="144000" rIns="216000" bIns="144000" anchor="t">
            <a:noAutofit/>
          </a:bodyPr>
          <a:lstStyle/>
          <a:p>
            <a:pPr indent="0" defTabSz="914400">
              <a:lnSpc>
                <a:spcPct val="110000"/>
              </a:lnSpc>
              <a:spcAft>
                <a:spcPts val="300"/>
              </a:spcAft>
              <a:buNone/>
              <a:tabLst>
                <a:tab pos="0" algn="l"/>
              </a:tabLst>
            </a:pPr>
            <a:r>
              <a:rPr lang="en-US" sz="1800" b="0" strike="noStrike" spc="-1">
                <a:solidFill>
                  <a:schemeClr val="lt1"/>
                </a:solidFill>
                <a:latin typeface="Arial"/>
              </a:rPr>
              <a:t>Click to edit Master text styles</a:t>
            </a:r>
            <a:endParaRPr lang="en-US" sz="1800" b="0" strike="noStrike" spc="-1">
              <a:solidFill>
                <a:schemeClr val="dk1"/>
              </a:solidFill>
              <a:latin typeface="Arial"/>
            </a:endParaRP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Second level</a:t>
            </a:r>
            <a:endParaRPr lang="en-US" sz="1800" b="0" strike="noStrike" spc="-1">
              <a:solidFill>
                <a:schemeClr val="dk1"/>
              </a:solidFill>
              <a:latin typeface="Arial"/>
            </a:endParaRP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Third level</a:t>
            </a:r>
            <a:endParaRPr lang="en-US" sz="1800" b="0" strike="noStrike" spc="-1">
              <a:solidFill>
                <a:schemeClr val="dk1"/>
              </a:solidFill>
              <a:latin typeface="Arial"/>
            </a:endParaRP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Fourth level</a:t>
            </a:r>
            <a:endParaRPr lang="en-US" sz="1800" b="0" strike="noStrike" spc="-1">
              <a:solidFill>
                <a:schemeClr val="dk1"/>
              </a:solidFill>
              <a:latin typeface="Arial"/>
            </a:endParaRP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Fifth level</a:t>
            </a:r>
            <a:endParaRPr lang="en-US" sz="1800" b="0" strike="noStrike" spc="-1">
              <a:solidFill>
                <a:schemeClr val="dk1"/>
              </a:solidFill>
              <a:latin typeface="Arial"/>
            </a:endParaRPr>
          </a:p>
        </p:txBody>
      </p:sp>
      <p:sp>
        <p:nvSpPr>
          <p:cNvPr id="382" name="PlaceHolder 5"/>
          <p:cNvSpPr>
            <a:spLocks noGrp="1"/>
          </p:cNvSpPr>
          <p:nvPr>
            <p:ph type="ftr" idx="76"/>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sp>
        <p:nvSpPr>
          <p:cNvPr id="383" name="PlaceHolder 6"/>
          <p:cNvSpPr>
            <a:spLocks noGrp="1"/>
          </p:cNvSpPr>
          <p:nvPr>
            <p:ph type="sldNum" idx="77"/>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DE407AF8-99FD-49A1-9509-ABF01CAFC084}" type="slidenum">
              <a:rPr lang="en-US" sz="900" b="1" strike="noStrike" spc="-1">
                <a:solidFill>
                  <a:schemeClr val="dk1"/>
                </a:solidFill>
                <a:latin typeface="Arial"/>
              </a:rPr>
              <a:t>‹N°›</a:t>
            </a:fld>
            <a:endParaRPr lang="fr-FR" sz="900" b="0" strike="noStrike" spc="-1">
              <a:solidFill>
                <a:srgbClr val="FFFFFF"/>
              </a:solidFill>
              <a:latin typeface="Times New Roman"/>
            </a:endParaRPr>
          </a:p>
        </p:txBody>
      </p:sp>
      <p:pic>
        <p:nvPicPr>
          <p:cNvPr id="384"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3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5" name="PlaceHolder 1"/>
          <p:cNvSpPr>
            <a:spLocks noGrp="1"/>
          </p:cNvSpPr>
          <p:nvPr>
            <p:ph type="body"/>
          </p:nvPr>
        </p:nvSpPr>
        <p:spPr>
          <a:xfrm>
            <a:off x="1022400" y="1702800"/>
            <a:ext cx="9252360" cy="4103640"/>
          </a:xfrm>
          <a:prstGeom prst="rect">
            <a:avLst/>
          </a:prstGeom>
          <a:noFill/>
          <a:ln w="0">
            <a:noFill/>
          </a:ln>
        </p:spPr>
        <p:txBody>
          <a:bodyPr lIns="0" tIns="0" rIns="0" bIns="0" anchor="t">
            <a:noAutofit/>
          </a:bodyPr>
          <a:lstStyle/>
          <a:p>
            <a:pPr indent="0" defTabSz="914400">
              <a:lnSpc>
                <a:spcPct val="110000"/>
              </a:lnSpc>
              <a:buNone/>
              <a:tabLst>
                <a:tab pos="0" algn="l"/>
              </a:tabLst>
            </a:pPr>
            <a:r>
              <a:rPr lang="en-US" sz="4800" b="0" strike="noStrike" spc="-1">
                <a:solidFill>
                  <a:schemeClr val="dk2"/>
                </a:solidFill>
                <a:latin typeface="Arial"/>
              </a:rPr>
              <a:t>Please insert quote here</a:t>
            </a:r>
            <a:endParaRPr lang="en-US" sz="4800" b="0" strike="noStrike" spc="-1">
              <a:solidFill>
                <a:schemeClr val="dk1"/>
              </a:solidFill>
              <a:latin typeface="Arial"/>
            </a:endParaRPr>
          </a:p>
          <a:p>
            <a:pPr marL="36000" indent="0" defTabSz="914400">
              <a:lnSpc>
                <a:spcPct val="110000"/>
              </a:lnSpc>
              <a:spcBef>
                <a:spcPts val="601"/>
              </a:spcBef>
              <a:buNone/>
              <a:tabLst>
                <a:tab pos="0" algn="l"/>
              </a:tabLst>
            </a:pPr>
            <a:r>
              <a:rPr lang="en-US" sz="1800" b="0" strike="noStrike" spc="-1">
                <a:solidFill>
                  <a:schemeClr val="dk1"/>
                </a:solidFill>
                <a:latin typeface="Arial"/>
              </a:rPr>
              <a:t>Name, Author</a:t>
            </a:r>
          </a:p>
        </p:txBody>
      </p:sp>
      <p:sp>
        <p:nvSpPr>
          <p:cNvPr id="386" name="Quote marks"/>
          <p:cNvSpPr/>
          <p:nvPr/>
        </p:nvSpPr>
        <p:spPr>
          <a:xfrm>
            <a:off x="1058400" y="766800"/>
            <a:ext cx="907560" cy="647280"/>
          </a:xfrm>
          <a:custGeom>
            <a:avLst/>
            <a:gdLst>
              <a:gd name="textAreaLeft" fmla="*/ 0 w 907560"/>
              <a:gd name="textAreaRight" fmla="*/ 907920 w 907560"/>
              <a:gd name="textAreaTop" fmla="*/ 0 h 647280"/>
              <a:gd name="textAreaBottom" fmla="*/ 647640 h 647280"/>
            </a:gdLst>
            <a:ahLst/>
            <a:cxnLst/>
            <a:rect l="textAreaLeft" t="textAreaTop" r="textAreaRight" b="textAreaBottom"/>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rotWithShape="0">
            <a:gsLst>
              <a:gs pos="0">
                <a:srgbClr val="00FFB9"/>
              </a:gs>
              <a:gs pos="100000">
                <a:srgbClr val="00E6DC"/>
              </a:gs>
            </a:gsLst>
            <a:lin ang="5400000"/>
          </a:gradFill>
          <a:ln w="6158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en-US" sz="1800" b="0" strike="noStrike" spc="-1">
              <a:solidFill>
                <a:schemeClr val="dk1"/>
              </a:solidFill>
              <a:latin typeface="Arial"/>
            </a:endParaRPr>
          </a:p>
        </p:txBody>
      </p:sp>
      <p:sp>
        <p:nvSpPr>
          <p:cNvPr id="387" name="PlaceHolder 2"/>
          <p:cNvSpPr>
            <a:spLocks noGrp="1"/>
          </p:cNvSpPr>
          <p:nvPr>
            <p:ph type="ftr" idx="78"/>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388" name="PlaceHolder 3"/>
          <p:cNvSpPr>
            <a:spLocks noGrp="1"/>
          </p:cNvSpPr>
          <p:nvPr>
            <p:ph type="sldNum" idx="79"/>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C5D6E0D3-362B-4E8C-9BF8-2049B92FE06F}"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389"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0" name="PlaceHolder 1"/>
          <p:cNvSpPr>
            <a:spLocks noGrp="1"/>
          </p:cNvSpPr>
          <p:nvPr>
            <p:ph type="title"/>
          </p:nvPr>
        </p:nvSpPr>
        <p:spPr>
          <a:xfrm>
            <a:off x="986400" y="1271520"/>
            <a:ext cx="10799640" cy="4535640"/>
          </a:xfrm>
          <a:prstGeom prst="rect">
            <a:avLst/>
          </a:prstGeom>
          <a:noFill/>
          <a:ln w="0">
            <a:noFill/>
          </a:ln>
        </p:spPr>
        <p:txBody>
          <a:bodyPr lIns="0" tIns="0" rIns="0" bIns="0" anchor="t">
            <a:noAutofit/>
          </a:bodyPr>
          <a:lstStyle/>
          <a:p>
            <a:pPr indent="0" defTabSz="914400">
              <a:lnSpc>
                <a:spcPct val="90000"/>
              </a:lnSpc>
              <a:buNone/>
            </a:pPr>
            <a:r>
              <a:rPr lang="en-US" sz="8000" b="1" strike="noStrike" spc="-1">
                <a:solidFill>
                  <a:schemeClr val="accent2"/>
                </a:solidFill>
                <a:latin typeface="Arial"/>
              </a:rPr>
              <a:t>Click to edit Master title style</a:t>
            </a:r>
            <a:endParaRPr lang="en-US" sz="8000" b="0" strike="noStrike" spc="-1">
              <a:solidFill>
                <a:schemeClr val="dk1"/>
              </a:solidFill>
              <a:latin typeface="Arial"/>
            </a:endParaRPr>
          </a:p>
        </p:txBody>
      </p:sp>
      <p:sp>
        <p:nvSpPr>
          <p:cNvPr id="391" name="PlaceHolder 2"/>
          <p:cNvSpPr>
            <a:spLocks noGrp="1"/>
          </p:cNvSpPr>
          <p:nvPr>
            <p:ph type="ftr" idx="80"/>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392" name="PlaceHolder 3"/>
          <p:cNvSpPr>
            <a:spLocks noGrp="1"/>
          </p:cNvSpPr>
          <p:nvPr>
            <p:ph type="sldNum" idx="81"/>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B933D194-40E3-4ED3-AD94-ADB90117A7FE}"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393"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3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sp>
        <p:nvSpPr>
          <p:cNvPr id="394" name="PlaceHolder 1"/>
          <p:cNvSpPr>
            <a:spLocks noGrp="1"/>
          </p:cNvSpPr>
          <p:nvPr>
            <p:ph type="title"/>
          </p:nvPr>
        </p:nvSpPr>
        <p:spPr>
          <a:xfrm>
            <a:off x="411120" y="1234800"/>
            <a:ext cx="9862920" cy="119916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54000" rIns="0" bIns="0" anchor="t">
            <a:noAutofit/>
          </a:bodyPr>
          <a:lstStyle/>
          <a:p>
            <a:pPr marL="540000" indent="0" defTabSz="914400">
              <a:lnSpc>
                <a:spcPct val="90000"/>
              </a:lnSpc>
              <a:buNone/>
            </a:pPr>
            <a:r>
              <a:rPr lang="en-US" sz="8000" b="1" strike="noStrike" spc="-1">
                <a:solidFill>
                  <a:schemeClr val="lt1"/>
                </a:solidFill>
                <a:latin typeface="Arial"/>
              </a:rPr>
              <a:t>Agenda</a:t>
            </a:r>
            <a:endParaRPr lang="en-US" sz="8000" b="0" strike="noStrike" spc="-1">
              <a:solidFill>
                <a:schemeClr val="dk1"/>
              </a:solidFill>
              <a:latin typeface="Arial"/>
            </a:endParaRPr>
          </a:p>
        </p:txBody>
      </p:sp>
      <p:sp>
        <p:nvSpPr>
          <p:cNvPr id="395" name="PlaceHolder 2"/>
          <p:cNvSpPr>
            <a:spLocks noGrp="1"/>
          </p:cNvSpPr>
          <p:nvPr>
            <p:ph type="ftr" idx="82"/>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lt1"/>
                </a:solidFill>
                <a:latin typeface="Arial"/>
              </a:defRPr>
            </a:lvl1pPr>
          </a:lstStyle>
          <a:p>
            <a:pPr indent="0" defTabSz="914400">
              <a:lnSpc>
                <a:spcPct val="100000"/>
              </a:lnSpc>
              <a:buNone/>
            </a:pPr>
            <a:r>
              <a:rPr lang="en-US" sz="900" b="0" strike="noStrike" spc="-1">
                <a:solidFill>
                  <a:schemeClr val="lt1"/>
                </a:solidFill>
                <a:latin typeface="Arial"/>
              </a:rPr>
              <a:t>&lt;pied de page&gt;</a:t>
            </a:r>
            <a:endParaRPr lang="fr-FR" sz="900" b="0" strike="noStrike" spc="-1">
              <a:solidFill>
                <a:srgbClr val="000000"/>
              </a:solidFill>
              <a:latin typeface="Times New Roman"/>
            </a:endParaRPr>
          </a:p>
        </p:txBody>
      </p:sp>
      <p:sp>
        <p:nvSpPr>
          <p:cNvPr id="396" name="PlaceHolder 3"/>
          <p:cNvSpPr>
            <a:spLocks noGrp="1"/>
          </p:cNvSpPr>
          <p:nvPr>
            <p:ph type="sldNum" idx="83"/>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lt1"/>
                </a:solidFill>
                <a:latin typeface="Arial"/>
              </a:defRPr>
            </a:lvl1pPr>
          </a:lstStyle>
          <a:p>
            <a:pPr indent="0" defTabSz="914400">
              <a:lnSpc>
                <a:spcPct val="100000"/>
              </a:lnSpc>
              <a:buNone/>
            </a:pPr>
            <a:r>
              <a:rPr lang="en-US" sz="900" b="1" strike="noStrike" spc="-1">
                <a:solidFill>
                  <a:schemeClr val="lt1"/>
                </a:solidFill>
                <a:latin typeface="Arial"/>
              </a:rPr>
              <a:t>Page </a:t>
            </a:r>
            <a:fld id="{7AB1FEAE-525F-4C95-89D5-890347FAA6D6}" type="slidenum">
              <a:rPr lang="en-US" sz="900" b="1" strike="noStrike" spc="-1">
                <a:solidFill>
                  <a:schemeClr val="lt1"/>
                </a:solidFill>
                <a:latin typeface="Arial"/>
              </a:rPr>
              <a:t>‹N°›</a:t>
            </a:fld>
            <a:endParaRPr lang="fr-FR" sz="900" b="0" strike="noStrike" spc="-1">
              <a:solidFill>
                <a:srgbClr val="000000"/>
              </a:solidFill>
              <a:latin typeface="Times New Roman"/>
            </a:endParaRPr>
          </a:p>
        </p:txBody>
      </p:sp>
      <p:pic>
        <p:nvPicPr>
          <p:cNvPr id="397" name="Siemens Logo"/>
          <p:cNvPicPr/>
          <p:nvPr/>
        </p:nvPicPr>
        <p:blipFill>
          <a:blip r:embed="rId5">
            <a:extLst>
              <a:ext uri="{96DAC541-7B7A-43D3-8B79-37D633B846F1}">
                <asvg:svgBlip xmlns:asvg="http://schemas.microsoft.com/office/drawing/2016/SVG/main" r:embed="rId6"/>
              </a:ext>
            </a:extLst>
          </a:blip>
          <a:stretch/>
        </p:blipFill>
        <p:spPr>
          <a:xfrm>
            <a:off x="10634400" y="641916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3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398" name="PlaceHolder 1"/>
          <p:cNvSpPr>
            <a:spLocks noGrp="1"/>
          </p:cNvSpPr>
          <p:nvPr>
            <p:ph type="title"/>
          </p:nvPr>
        </p:nvSpPr>
        <p:spPr>
          <a:xfrm>
            <a:off x="411120" y="1234800"/>
            <a:ext cx="9862920" cy="119916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54000" rIns="0" bIns="0" anchor="t">
            <a:noAutofit/>
          </a:bodyPr>
          <a:lstStyle/>
          <a:p>
            <a:pPr marL="540000" indent="0" defTabSz="914400">
              <a:lnSpc>
                <a:spcPct val="90000"/>
              </a:lnSpc>
              <a:buNone/>
            </a:pPr>
            <a:r>
              <a:rPr lang="en-US" sz="8000" b="1" strike="noStrike" spc="-1">
                <a:solidFill>
                  <a:schemeClr val="dk1"/>
                </a:solidFill>
                <a:latin typeface="Arial"/>
              </a:rPr>
              <a:t>Agenda</a:t>
            </a:r>
            <a:endParaRPr lang="en-US" sz="8000" b="0" strike="noStrike" spc="-1">
              <a:solidFill>
                <a:schemeClr val="dk1"/>
              </a:solidFill>
              <a:latin typeface="Arial"/>
            </a:endParaRPr>
          </a:p>
        </p:txBody>
      </p:sp>
      <p:sp>
        <p:nvSpPr>
          <p:cNvPr id="399" name="PlaceHolder 2"/>
          <p:cNvSpPr>
            <a:spLocks noGrp="1"/>
          </p:cNvSpPr>
          <p:nvPr>
            <p:ph type="ftr" idx="84"/>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sp>
        <p:nvSpPr>
          <p:cNvPr id="400" name="PlaceHolder 3"/>
          <p:cNvSpPr>
            <a:spLocks noGrp="1"/>
          </p:cNvSpPr>
          <p:nvPr>
            <p:ph type="sldNum" idx="85"/>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55B3527C-8331-404E-A196-45E9730953E0}" type="slidenum">
              <a:rPr lang="en-US" sz="900" b="1" strike="noStrike" spc="-1">
                <a:solidFill>
                  <a:schemeClr val="dk1"/>
                </a:solidFill>
                <a:latin typeface="Arial"/>
              </a:rPr>
              <a:t>‹N°›</a:t>
            </a:fld>
            <a:endParaRPr lang="fr-FR" sz="900" b="0" strike="noStrike" spc="-1">
              <a:solidFill>
                <a:srgbClr val="FFFFFF"/>
              </a:solidFill>
              <a:latin typeface="Times New Roman"/>
            </a:endParaRPr>
          </a:p>
        </p:txBody>
      </p:sp>
      <p:pic>
        <p:nvPicPr>
          <p:cNvPr id="401" name="Siemens Logo"/>
          <p:cNvPicPr/>
          <p:nvPr/>
        </p:nvPicPr>
        <p:blipFill>
          <a:blip r:embed="rId5">
            <a:extLst>
              <a:ext uri="{96DAC541-7B7A-43D3-8B79-37D633B846F1}">
                <asvg:svgBlip xmlns:asvg="http://schemas.microsoft.com/office/drawing/2016/SVG/main" r:embed="rId6"/>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4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sp>
        <p:nvSpPr>
          <p:cNvPr id="402" name="PlaceHolder 1"/>
          <p:cNvSpPr>
            <a:spLocks noGrp="1"/>
          </p:cNvSpPr>
          <p:nvPr>
            <p:ph type="title"/>
          </p:nvPr>
        </p:nvSpPr>
        <p:spPr>
          <a:xfrm>
            <a:off x="411120" y="1234800"/>
            <a:ext cx="9862920" cy="119916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54000" rIns="0" bIns="0" anchor="t">
            <a:noAutofit/>
          </a:bodyPr>
          <a:lstStyle/>
          <a:p>
            <a:pPr marL="540000" indent="0" defTabSz="914400">
              <a:lnSpc>
                <a:spcPct val="90000"/>
              </a:lnSpc>
              <a:buNone/>
            </a:pPr>
            <a:r>
              <a:rPr lang="en-US" sz="8000" b="1" strike="noStrike" spc="-1">
                <a:solidFill>
                  <a:schemeClr val="lt1"/>
                </a:solidFill>
                <a:latin typeface="Arial"/>
              </a:rPr>
              <a:t>Contact</a:t>
            </a:r>
            <a:endParaRPr lang="en-US" sz="8000" b="0" strike="noStrike" spc="-1">
              <a:solidFill>
                <a:schemeClr val="dk1"/>
              </a:solidFill>
              <a:latin typeface="Arial"/>
            </a:endParaRPr>
          </a:p>
        </p:txBody>
      </p:sp>
      <p:sp>
        <p:nvSpPr>
          <p:cNvPr id="403" name="PlaceHolder 2"/>
          <p:cNvSpPr>
            <a:spLocks noGrp="1"/>
          </p:cNvSpPr>
          <p:nvPr>
            <p:ph type="ftr" idx="86"/>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lt1"/>
                </a:solidFill>
                <a:latin typeface="Arial"/>
              </a:defRPr>
            </a:lvl1pPr>
          </a:lstStyle>
          <a:p>
            <a:pPr indent="0" defTabSz="914400">
              <a:lnSpc>
                <a:spcPct val="100000"/>
              </a:lnSpc>
              <a:buNone/>
            </a:pPr>
            <a:r>
              <a:rPr lang="en-US" sz="900" b="0" strike="noStrike" spc="-1">
                <a:solidFill>
                  <a:schemeClr val="lt1"/>
                </a:solidFill>
                <a:latin typeface="Arial"/>
              </a:rPr>
              <a:t>&lt;pied de page&gt;</a:t>
            </a:r>
            <a:endParaRPr lang="fr-FR" sz="900" b="0" strike="noStrike" spc="-1">
              <a:solidFill>
                <a:srgbClr val="000000"/>
              </a:solidFill>
              <a:latin typeface="Times New Roman"/>
            </a:endParaRPr>
          </a:p>
        </p:txBody>
      </p:sp>
      <p:sp>
        <p:nvSpPr>
          <p:cNvPr id="404" name="PlaceHolder 3"/>
          <p:cNvSpPr>
            <a:spLocks noGrp="1"/>
          </p:cNvSpPr>
          <p:nvPr>
            <p:ph type="sldNum" idx="87"/>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lt1"/>
                </a:solidFill>
                <a:latin typeface="Arial"/>
              </a:defRPr>
            </a:lvl1pPr>
          </a:lstStyle>
          <a:p>
            <a:pPr indent="0" defTabSz="914400">
              <a:lnSpc>
                <a:spcPct val="100000"/>
              </a:lnSpc>
              <a:buNone/>
            </a:pPr>
            <a:r>
              <a:rPr lang="en-US" sz="900" b="1" strike="noStrike" spc="-1">
                <a:solidFill>
                  <a:schemeClr val="lt1"/>
                </a:solidFill>
                <a:latin typeface="Arial"/>
              </a:rPr>
              <a:t>Page </a:t>
            </a:r>
            <a:fld id="{4464A14B-518D-450D-932E-A76CE9DAE3CF}" type="slidenum">
              <a:rPr lang="en-US" sz="900" b="1" strike="noStrike" spc="-1">
                <a:solidFill>
                  <a:schemeClr val="lt1"/>
                </a:solidFill>
                <a:latin typeface="Arial"/>
              </a:rPr>
              <a:t>‹N°›</a:t>
            </a:fld>
            <a:endParaRPr lang="fr-FR" sz="900" b="0" strike="noStrike" spc="-1">
              <a:solidFill>
                <a:srgbClr val="000000"/>
              </a:solidFill>
              <a:latin typeface="Times New Roman"/>
            </a:endParaRPr>
          </a:p>
        </p:txBody>
      </p:sp>
      <p:pic>
        <p:nvPicPr>
          <p:cNvPr id="405" name="Siemens Logo"/>
          <p:cNvPicPr/>
          <p:nvPr/>
        </p:nvPicPr>
        <p:blipFill>
          <a:blip r:embed="rId5">
            <a:extLst>
              <a:ext uri="{96DAC541-7B7A-43D3-8B79-37D633B846F1}">
                <asvg:svgBlip xmlns:asvg="http://schemas.microsoft.com/office/drawing/2016/SVG/main" r:embed="rId6"/>
              </a:ext>
            </a:extLst>
          </a:blip>
          <a:stretch/>
        </p:blipFill>
        <p:spPr>
          <a:xfrm>
            <a:off x="10635120" y="641916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4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406" name="PlaceHolder 1"/>
          <p:cNvSpPr>
            <a:spLocks noGrp="1"/>
          </p:cNvSpPr>
          <p:nvPr>
            <p:ph type="title"/>
          </p:nvPr>
        </p:nvSpPr>
        <p:spPr>
          <a:xfrm>
            <a:off x="411120" y="1234800"/>
            <a:ext cx="9862920" cy="119916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54000" rIns="0" bIns="0" anchor="t">
            <a:noAutofit/>
          </a:bodyPr>
          <a:lstStyle/>
          <a:p>
            <a:pPr marL="540000" indent="0" defTabSz="914400">
              <a:lnSpc>
                <a:spcPct val="90000"/>
              </a:lnSpc>
              <a:buNone/>
            </a:pPr>
            <a:r>
              <a:rPr lang="en-US" sz="8000" b="1" strike="noStrike" spc="-1">
                <a:solidFill>
                  <a:schemeClr val="dk1"/>
                </a:solidFill>
                <a:latin typeface="Arial"/>
              </a:rPr>
              <a:t>Contact</a:t>
            </a:r>
            <a:endParaRPr lang="en-US" sz="8000" b="0" strike="noStrike" spc="-1">
              <a:solidFill>
                <a:schemeClr val="dk1"/>
              </a:solidFill>
              <a:latin typeface="Arial"/>
            </a:endParaRPr>
          </a:p>
        </p:txBody>
      </p:sp>
      <p:sp>
        <p:nvSpPr>
          <p:cNvPr id="407" name="PlaceHolder 2"/>
          <p:cNvSpPr>
            <a:spLocks noGrp="1"/>
          </p:cNvSpPr>
          <p:nvPr>
            <p:ph type="ftr" idx="88"/>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sp>
        <p:nvSpPr>
          <p:cNvPr id="408" name="PlaceHolder 3"/>
          <p:cNvSpPr>
            <a:spLocks noGrp="1"/>
          </p:cNvSpPr>
          <p:nvPr>
            <p:ph type="sldNum" idx="89"/>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9DFF631B-6753-4229-A6FC-4EF6BAD35522}" type="slidenum">
              <a:rPr lang="en-US" sz="900" b="1" strike="noStrike" spc="-1">
                <a:solidFill>
                  <a:schemeClr val="dk1"/>
                </a:solidFill>
                <a:latin typeface="Arial"/>
              </a:rPr>
              <a:t>‹N°›</a:t>
            </a:fld>
            <a:endParaRPr lang="fr-FR" sz="900" b="0" strike="noStrike" spc="-1">
              <a:solidFill>
                <a:srgbClr val="FFFFFF"/>
              </a:solidFill>
              <a:latin typeface="Times New Roman"/>
            </a:endParaRPr>
          </a:p>
        </p:txBody>
      </p:sp>
      <p:pic>
        <p:nvPicPr>
          <p:cNvPr id="409" name="Siemens Logo"/>
          <p:cNvPicPr/>
          <p:nvPr/>
        </p:nvPicPr>
        <p:blipFill>
          <a:blip r:embed="rId5">
            <a:extLst>
              <a:ext uri="{96DAC541-7B7A-43D3-8B79-37D633B846F1}">
                <asvg:svgBlip xmlns:asvg="http://schemas.microsoft.com/office/drawing/2016/SVG/main" r:embed="rId6"/>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4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hyperlink" Target="https://youtu.be/zJSGOpqa9ew"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hyperlink" Target="https://youtu.be/8A68_2_jiYc"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openstreetmap.org/"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Rectangle 2"/>
          <p:cNvSpPr/>
          <p:nvPr/>
        </p:nvSpPr>
        <p:spPr>
          <a:xfrm>
            <a:off x="-12600" y="-18720"/>
            <a:ext cx="12216960" cy="6895080"/>
          </a:xfrm>
          <a:prstGeom prst="rect">
            <a:avLst/>
          </a:prstGeom>
          <a:solidFill>
            <a:srgbClr val="40855F"/>
          </a:solidFill>
          <a:ln>
            <a:noFill/>
          </a:ln>
        </p:spPr>
        <p:style>
          <a:lnRef idx="1">
            <a:schemeClr val="accent2"/>
          </a:lnRef>
          <a:fillRef idx="3">
            <a:schemeClr val="accent2"/>
          </a:fillRef>
          <a:effectRef idx="2">
            <a:schemeClr val="accent2"/>
          </a:effectRef>
          <a:fontRef idx="minor"/>
        </p:style>
        <p:txBody>
          <a:bodyPr horzOverflow="overflow" lIns="179280" tIns="143280" rIns="179280" bIns="143280" numCol="1" spcCol="0" anchor="t">
            <a:noAutofit/>
          </a:bodyPr>
          <a:lstStyle/>
          <a:p>
            <a:pPr algn="ctr" defTabSz="914040">
              <a:lnSpc>
                <a:spcPct val="90000"/>
              </a:lnSpc>
              <a:tabLst>
                <a:tab pos="0" algn="l"/>
              </a:tabLst>
            </a:pPr>
            <a:endParaRPr lang="en-US" sz="2360" b="0" strike="noStrike" spc="-1">
              <a:solidFill>
                <a:srgbClr val="FFFFFF"/>
              </a:solidFill>
              <a:latin typeface="Segoe UI Semilight"/>
              <a:ea typeface="Segoe UI"/>
            </a:endParaRPr>
          </a:p>
        </p:txBody>
      </p:sp>
      <p:sp>
        <p:nvSpPr>
          <p:cNvPr id="454" name="Title 3"/>
          <p:cNvSpPr/>
          <p:nvPr/>
        </p:nvSpPr>
        <p:spPr>
          <a:xfrm>
            <a:off x="801720" y="3670200"/>
            <a:ext cx="5586480" cy="741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defTabSz="914400">
              <a:lnSpc>
                <a:spcPct val="90000"/>
              </a:lnSpc>
            </a:pPr>
            <a:r>
              <a:rPr lang="en-US" sz="3600" b="0" i="1" strike="noStrike" spc="-1">
                <a:solidFill>
                  <a:schemeClr val="lt1">
                    <a:lumMod val="75000"/>
                  </a:schemeClr>
                </a:solidFill>
                <a:latin typeface="Segoe UI Light"/>
              </a:rPr>
              <a:t>Lycée Saint Sernin</a:t>
            </a:r>
            <a:endParaRPr lang="fr-FR" sz="3600" b="0" strike="noStrike" spc="-1">
              <a:solidFill>
                <a:srgbClr val="000000"/>
              </a:solidFill>
              <a:latin typeface="Arial"/>
            </a:endParaRPr>
          </a:p>
        </p:txBody>
      </p:sp>
      <p:sp>
        <p:nvSpPr>
          <p:cNvPr id="455" name="Title 3"/>
          <p:cNvSpPr/>
          <p:nvPr/>
        </p:nvSpPr>
        <p:spPr>
          <a:xfrm>
            <a:off x="801720" y="2009520"/>
            <a:ext cx="9460080" cy="141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defTabSz="914400">
              <a:lnSpc>
                <a:spcPct val="90000"/>
              </a:lnSpc>
            </a:pPr>
            <a:r>
              <a:rPr lang="fr-FR" sz="4300" b="0" strike="noStrike" spc="-1" dirty="0">
                <a:solidFill>
                  <a:schemeClr val="lt1"/>
                </a:solidFill>
                <a:latin typeface="Calibri Light"/>
              </a:rPr>
              <a:t>Open Street </a:t>
            </a:r>
            <a:r>
              <a:rPr lang="fr-FR" sz="4300" b="0" strike="noStrike" spc="-1" dirty="0" err="1">
                <a:solidFill>
                  <a:schemeClr val="lt1"/>
                </a:solidFill>
                <a:latin typeface="Calibri Light"/>
              </a:rPr>
              <a:t>map</a:t>
            </a:r>
            <a:endParaRPr lang="fr-FR" sz="4300" b="0" strike="noStrike" spc="-1">
              <a:solidFill>
                <a:srgbClr val="000000"/>
              </a:solidFill>
              <a:latin typeface="Arial"/>
            </a:endParaRPr>
          </a:p>
          <a:p>
            <a:pPr algn="r" defTabSz="914400">
              <a:lnSpc>
                <a:spcPct val="90000"/>
              </a:lnSpc>
            </a:pPr>
            <a:endParaRPr lang="fr-FR" sz="2500" b="0" strike="noStrike" spc="-1" dirty="0">
              <a:solidFill>
                <a:srgbClr val="000000"/>
              </a:solidFill>
              <a:latin typeface="Arial"/>
            </a:endParaRPr>
          </a:p>
          <a:p>
            <a:pPr algn="r" defTabSz="914400">
              <a:lnSpc>
                <a:spcPct val="90000"/>
              </a:lnSpc>
            </a:pPr>
            <a:r>
              <a:rPr lang="fr-FR" sz="2500" b="0" strike="noStrike" spc="-1" dirty="0">
                <a:solidFill>
                  <a:schemeClr val="lt1"/>
                </a:solidFill>
                <a:latin typeface="Calibri Light"/>
              </a:rPr>
              <a:t>SNT</a:t>
            </a:r>
            <a:endParaRPr lang="fr-FR" sz="2500" b="0" strike="noStrike" spc="-1" dirty="0">
              <a:solidFill>
                <a:srgbClr val="000000"/>
              </a:solidFill>
              <a:latin typeface="Arial"/>
            </a:endParaRPr>
          </a:p>
          <a:p>
            <a:pPr defTabSz="914400">
              <a:lnSpc>
                <a:spcPct val="90000"/>
              </a:lnSpc>
            </a:pPr>
            <a:endParaRPr lang="fr-FR" sz="4400" b="0" strike="noStrike" spc="-1" dirty="0">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A4D4A-7F86-EE67-FA23-3F79579CB009}"/>
            </a:ext>
          </a:extLst>
        </p:cNvPr>
        <p:cNvGrpSpPr/>
        <p:nvPr/>
      </p:nvGrpSpPr>
      <p:grpSpPr>
        <a:xfrm>
          <a:off x="0" y="0"/>
          <a:ext cx="0" cy="0"/>
          <a:chOff x="0" y="0"/>
          <a:chExt cx="0" cy="0"/>
        </a:xfrm>
      </p:grpSpPr>
      <p:sp>
        <p:nvSpPr>
          <p:cNvPr id="520" name="Rectangle 2">
            <a:extLst>
              <a:ext uri="{FF2B5EF4-FFF2-40B4-BE49-F238E27FC236}">
                <a16:creationId xmlns:a16="http://schemas.microsoft.com/office/drawing/2014/main" id="{E0E66146-9E6D-CDF9-BB31-AC6F345691AD}"/>
              </a:ext>
            </a:extLst>
          </p:cNvPr>
          <p:cNvSpPr/>
          <p:nvPr/>
        </p:nvSpPr>
        <p:spPr>
          <a:xfrm>
            <a:off x="-12600" y="-18720"/>
            <a:ext cx="12216960" cy="6895080"/>
          </a:xfrm>
          <a:prstGeom prst="rect">
            <a:avLst/>
          </a:prstGeom>
          <a:solidFill>
            <a:srgbClr val="40855F"/>
          </a:solidFill>
          <a:ln>
            <a:noFill/>
          </a:ln>
        </p:spPr>
        <p:style>
          <a:lnRef idx="1">
            <a:schemeClr val="accent2"/>
          </a:lnRef>
          <a:fillRef idx="3">
            <a:schemeClr val="accent2"/>
          </a:fillRef>
          <a:effectRef idx="2">
            <a:schemeClr val="accent2"/>
          </a:effectRef>
          <a:fontRef idx="minor"/>
        </p:style>
        <p:txBody>
          <a:bodyPr horzOverflow="overflow" lIns="179280" tIns="143280" rIns="179280" bIns="143280" numCol="1" spcCol="0" anchor="t">
            <a:noAutofit/>
          </a:bodyPr>
          <a:lstStyle/>
          <a:p>
            <a:pPr algn="ctr" defTabSz="914040">
              <a:lnSpc>
                <a:spcPct val="90000"/>
              </a:lnSpc>
              <a:tabLst>
                <a:tab pos="0" algn="l"/>
              </a:tabLst>
            </a:pPr>
            <a:endParaRPr lang="en-US" sz="2360" b="0" strike="noStrike" spc="-1">
              <a:solidFill>
                <a:srgbClr val="FFFFFF"/>
              </a:solidFill>
              <a:latin typeface="Segoe UI Semilight"/>
              <a:ea typeface="Segoe UI"/>
            </a:endParaRPr>
          </a:p>
        </p:txBody>
      </p:sp>
      <p:sp>
        <p:nvSpPr>
          <p:cNvPr id="521" name="Title 3">
            <a:extLst>
              <a:ext uri="{FF2B5EF4-FFF2-40B4-BE49-F238E27FC236}">
                <a16:creationId xmlns:a16="http://schemas.microsoft.com/office/drawing/2014/main" id="{BB7AF3E8-F584-4642-AD2A-6DD75A75D177}"/>
              </a:ext>
            </a:extLst>
          </p:cNvPr>
          <p:cNvSpPr/>
          <p:nvPr/>
        </p:nvSpPr>
        <p:spPr>
          <a:xfrm>
            <a:off x="2222640" y="5715000"/>
            <a:ext cx="9460080" cy="564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6604" lnSpcReduction="10000"/>
          </a:bodyPr>
          <a:lstStyle/>
          <a:p>
            <a:pPr defTabSz="914400">
              <a:lnSpc>
                <a:spcPct val="90000"/>
              </a:lnSpc>
            </a:pPr>
            <a:r>
              <a:rPr lang="fr-FR" sz="3600" b="1" i="1" strike="noStrike" spc="-1">
                <a:solidFill>
                  <a:schemeClr val="lt1">
                    <a:lumMod val="75000"/>
                  </a:schemeClr>
                </a:solidFill>
                <a:latin typeface="Segoe UI Light"/>
              </a:rPr>
              <a:t>Géolocalisation</a:t>
            </a:r>
            <a:endParaRPr lang="fr-FR" sz="3600" b="0" strike="noStrike" spc="-1">
              <a:solidFill>
                <a:srgbClr val="000000"/>
              </a:solidFill>
              <a:latin typeface="Arial"/>
            </a:endParaRPr>
          </a:p>
          <a:p>
            <a:pPr defTabSz="914400">
              <a:lnSpc>
                <a:spcPct val="90000"/>
              </a:lnSpc>
            </a:pPr>
            <a:endParaRPr lang="fr-FR" sz="3600" b="0" strike="noStrike" spc="-1">
              <a:solidFill>
                <a:srgbClr val="000000"/>
              </a:solidFill>
              <a:latin typeface="Arial"/>
            </a:endParaRPr>
          </a:p>
        </p:txBody>
      </p:sp>
      <p:sp>
        <p:nvSpPr>
          <p:cNvPr id="522" name="Title 3">
            <a:extLst>
              <a:ext uri="{FF2B5EF4-FFF2-40B4-BE49-F238E27FC236}">
                <a16:creationId xmlns:a16="http://schemas.microsoft.com/office/drawing/2014/main" id="{5168681D-D61F-5036-D23A-A294D646A1E0}"/>
              </a:ext>
            </a:extLst>
          </p:cNvPr>
          <p:cNvSpPr/>
          <p:nvPr/>
        </p:nvSpPr>
        <p:spPr>
          <a:xfrm>
            <a:off x="779040" y="2392200"/>
            <a:ext cx="9460080" cy="141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defTabSz="914400">
              <a:lnSpc>
                <a:spcPct val="90000"/>
              </a:lnSpc>
            </a:pPr>
            <a:r>
              <a:rPr lang="fr-FR" sz="4300" b="0" strike="noStrike" spc="-1" dirty="0">
                <a:solidFill>
                  <a:schemeClr val="lt1"/>
                </a:solidFill>
                <a:latin typeface="Calibri Light"/>
              </a:rPr>
              <a:t>Open Street </a:t>
            </a:r>
            <a:r>
              <a:rPr lang="fr-FR" sz="4300" b="0" strike="noStrike" spc="-1" dirty="0" err="1">
                <a:solidFill>
                  <a:schemeClr val="lt1"/>
                </a:solidFill>
                <a:latin typeface="Calibri Light"/>
              </a:rPr>
              <a:t>map</a:t>
            </a:r>
            <a:endParaRPr lang="fr-FR" sz="4300" b="0" strike="noStrike" spc="-1" dirty="0">
              <a:solidFill>
                <a:srgbClr val="000000"/>
              </a:solidFill>
              <a:latin typeface="Arial"/>
            </a:endParaRPr>
          </a:p>
          <a:p>
            <a:pPr algn="r" defTabSz="914400">
              <a:lnSpc>
                <a:spcPct val="90000"/>
              </a:lnSpc>
            </a:pPr>
            <a:endParaRPr lang="fr-FR" sz="2500" b="0" strike="noStrike" spc="-1" dirty="0">
              <a:solidFill>
                <a:srgbClr val="000000"/>
              </a:solidFill>
              <a:latin typeface="Arial"/>
            </a:endParaRPr>
          </a:p>
          <a:p>
            <a:pPr defTabSz="914400">
              <a:lnSpc>
                <a:spcPct val="90000"/>
              </a:lnSpc>
            </a:pPr>
            <a:endParaRPr lang="fr-FR" sz="4400" b="0" strike="noStrike" spc="-1" dirty="0">
              <a:solidFill>
                <a:srgbClr val="000000"/>
              </a:solidFill>
              <a:latin typeface="Arial"/>
            </a:endParaRPr>
          </a:p>
        </p:txBody>
      </p:sp>
    </p:spTree>
    <p:extLst>
      <p:ext uri="{BB962C8B-B14F-4D97-AF65-F5344CB8AC3E}">
        <p14:creationId xmlns:p14="http://schemas.microsoft.com/office/powerpoint/2010/main" val="137635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D6D63-BA6C-85F1-9870-40648E608480}"/>
            </a:ext>
          </a:extLst>
        </p:cNvPr>
        <p:cNvGrpSpPr/>
        <p:nvPr/>
      </p:nvGrpSpPr>
      <p:grpSpPr>
        <a:xfrm>
          <a:off x="0" y="0"/>
          <a:ext cx="0" cy="0"/>
          <a:chOff x="0" y="0"/>
          <a:chExt cx="0" cy="0"/>
        </a:xfrm>
      </p:grpSpPr>
      <p:sp>
        <p:nvSpPr>
          <p:cNvPr id="523" name="Title 1">
            <a:extLst>
              <a:ext uri="{FF2B5EF4-FFF2-40B4-BE49-F238E27FC236}">
                <a16:creationId xmlns:a16="http://schemas.microsoft.com/office/drawing/2014/main" id="{1B7491CD-AB4A-B998-8F89-63974801B1B0}"/>
              </a:ext>
            </a:extLst>
          </p:cNvPr>
          <p:cNvSpPr/>
          <p:nvPr/>
        </p:nvSpPr>
        <p:spPr>
          <a:xfrm>
            <a:off x="328680" y="167400"/>
            <a:ext cx="11863080" cy="1587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defTabSz="914400">
              <a:lnSpc>
                <a:spcPct val="90000"/>
              </a:lnSpc>
            </a:pPr>
            <a:r>
              <a:rPr lang="fr-FR" sz="4400" b="0" strike="noStrike" spc="-1" dirty="0">
                <a:solidFill>
                  <a:schemeClr val="accent5">
                    <a:lumMod val="50000"/>
                  </a:schemeClr>
                </a:solidFill>
                <a:latin typeface="Segoe UI Light"/>
              </a:rPr>
              <a:t>Activité </a:t>
            </a:r>
            <a:r>
              <a:rPr lang="fr-FR" sz="4400" spc="-1" dirty="0">
                <a:solidFill>
                  <a:schemeClr val="accent5">
                    <a:lumMod val="50000"/>
                  </a:schemeClr>
                </a:solidFill>
                <a:latin typeface="Segoe UI Light"/>
              </a:rPr>
              <a:t>3 : </a:t>
            </a:r>
            <a:r>
              <a:rPr lang="fr-FR" sz="4400" b="0" strike="noStrike" spc="-1" dirty="0">
                <a:solidFill>
                  <a:schemeClr val="accent5">
                    <a:lumMod val="50000"/>
                  </a:schemeClr>
                </a:solidFill>
                <a:latin typeface="Segoe UI Light"/>
              </a:rPr>
              <a:t>Découverte d’open </a:t>
            </a:r>
            <a:r>
              <a:rPr lang="fr-FR" sz="4400" b="0" strike="noStrike" spc="-1" dirty="0" err="1">
                <a:solidFill>
                  <a:schemeClr val="accent5">
                    <a:lumMod val="50000"/>
                  </a:schemeClr>
                </a:solidFill>
                <a:latin typeface="Segoe UI Light"/>
              </a:rPr>
              <a:t>street</a:t>
            </a:r>
            <a:r>
              <a:rPr lang="fr-FR" sz="4400" b="0" strike="noStrike" spc="-1" dirty="0">
                <a:solidFill>
                  <a:schemeClr val="accent5">
                    <a:lumMod val="50000"/>
                  </a:schemeClr>
                </a:solidFill>
                <a:latin typeface="Segoe UI Light"/>
              </a:rPr>
              <a:t> </a:t>
            </a:r>
            <a:r>
              <a:rPr lang="fr-FR" sz="4400" b="0" strike="noStrike" spc="-1" dirty="0" err="1">
                <a:solidFill>
                  <a:schemeClr val="accent5">
                    <a:lumMod val="50000"/>
                  </a:schemeClr>
                </a:solidFill>
                <a:latin typeface="Segoe UI Light"/>
              </a:rPr>
              <a:t>map</a:t>
            </a:r>
            <a:endParaRPr lang="fr-FR" sz="4400" b="0" strike="noStrike" spc="-1" dirty="0">
              <a:solidFill>
                <a:srgbClr val="000000"/>
              </a:solidFill>
              <a:latin typeface="Arial"/>
            </a:endParaRPr>
          </a:p>
        </p:txBody>
      </p:sp>
      <p:sp>
        <p:nvSpPr>
          <p:cNvPr id="524" name="Content Placeholder 2">
            <a:extLst>
              <a:ext uri="{FF2B5EF4-FFF2-40B4-BE49-F238E27FC236}">
                <a16:creationId xmlns:a16="http://schemas.microsoft.com/office/drawing/2014/main" id="{00A2D12A-8679-1793-95B7-CAA40E4AD8F6}"/>
              </a:ext>
            </a:extLst>
          </p:cNvPr>
          <p:cNvSpPr/>
          <p:nvPr/>
        </p:nvSpPr>
        <p:spPr>
          <a:xfrm>
            <a:off x="709560" y="1431720"/>
            <a:ext cx="11305800" cy="429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2000"/>
              </a:lnSpc>
              <a:spcBef>
                <a:spcPts val="54"/>
              </a:spcBef>
              <a:buClr>
                <a:srgbClr val="767171"/>
              </a:buClr>
            </a:pPr>
            <a:r>
              <a:rPr lang="fr-FR" sz="2000" spc="-1" dirty="0">
                <a:solidFill>
                  <a:schemeClr val="lt2">
                    <a:lumMod val="50000"/>
                  </a:schemeClr>
                </a:solidFill>
                <a:latin typeface="Segoe UI"/>
              </a:rPr>
              <a:t>Après avoir regardé la vidéo ci-dessous, résumez en quelques lignes ce qu'est Open Street </a:t>
            </a:r>
            <a:r>
              <a:rPr lang="fr-FR" sz="2000" spc="-1" dirty="0" err="1">
                <a:solidFill>
                  <a:schemeClr val="lt2">
                    <a:lumMod val="50000"/>
                  </a:schemeClr>
                </a:solidFill>
                <a:latin typeface="Segoe UI"/>
              </a:rPr>
              <a:t>Map</a:t>
            </a:r>
            <a:r>
              <a:rPr lang="fr-FR" sz="2000" spc="-1" dirty="0">
                <a:solidFill>
                  <a:schemeClr val="lt2">
                    <a:lumMod val="50000"/>
                  </a:schemeClr>
                </a:solidFill>
                <a:latin typeface="Segoe UI"/>
              </a:rPr>
              <a:t> :</a:t>
            </a:r>
          </a:p>
          <a:p>
            <a:pPr defTabSz="914400">
              <a:lnSpc>
                <a:spcPct val="102000"/>
              </a:lnSpc>
              <a:spcBef>
                <a:spcPts val="54"/>
              </a:spcBef>
              <a:buClr>
                <a:srgbClr val="767171"/>
              </a:buClr>
            </a:pPr>
            <a:endParaRPr lang="fr-FR" sz="2000" spc="-1" dirty="0">
              <a:solidFill>
                <a:schemeClr val="lt2">
                  <a:lumMod val="50000"/>
                </a:schemeClr>
              </a:solidFill>
              <a:latin typeface="Segoe UI"/>
            </a:endParaRPr>
          </a:p>
          <a:p>
            <a:pPr defTabSz="914400">
              <a:lnSpc>
                <a:spcPct val="102000"/>
              </a:lnSpc>
              <a:spcBef>
                <a:spcPts val="54"/>
              </a:spcBef>
              <a:buClr>
                <a:srgbClr val="767171"/>
              </a:buClr>
            </a:pPr>
            <a:r>
              <a:rPr lang="fr-FR" sz="2000" spc="-1" dirty="0">
                <a:solidFill>
                  <a:schemeClr val="lt2">
                    <a:lumMod val="50000"/>
                  </a:schemeClr>
                </a:solidFill>
                <a:latin typeface="Segoe UI"/>
                <a:hlinkClick r:id="rId2"/>
              </a:rPr>
              <a:t>https://youtu.be/zJSGOpqa9ew</a:t>
            </a:r>
            <a:r>
              <a:rPr lang="fr-FR" sz="2000" spc="-1" dirty="0">
                <a:solidFill>
                  <a:schemeClr val="lt2">
                    <a:lumMod val="50000"/>
                  </a:schemeClr>
                </a:solidFill>
                <a:latin typeface="Segoe UI"/>
              </a:rPr>
              <a:t> </a:t>
            </a:r>
          </a:p>
        </p:txBody>
      </p:sp>
    </p:spTree>
    <p:extLst>
      <p:ext uri="{BB962C8B-B14F-4D97-AF65-F5344CB8AC3E}">
        <p14:creationId xmlns:p14="http://schemas.microsoft.com/office/powerpoint/2010/main" val="3565947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C98EF-CDA3-829A-C890-14EC33E463B9}"/>
            </a:ext>
          </a:extLst>
        </p:cNvPr>
        <p:cNvGrpSpPr/>
        <p:nvPr/>
      </p:nvGrpSpPr>
      <p:grpSpPr>
        <a:xfrm>
          <a:off x="0" y="0"/>
          <a:ext cx="0" cy="0"/>
          <a:chOff x="0" y="0"/>
          <a:chExt cx="0" cy="0"/>
        </a:xfrm>
      </p:grpSpPr>
      <p:sp>
        <p:nvSpPr>
          <p:cNvPr id="527" name="Title 1">
            <a:extLst>
              <a:ext uri="{FF2B5EF4-FFF2-40B4-BE49-F238E27FC236}">
                <a16:creationId xmlns:a16="http://schemas.microsoft.com/office/drawing/2014/main" id="{2E1E2807-DE8A-2E56-4118-61C2304B9199}"/>
              </a:ext>
            </a:extLst>
          </p:cNvPr>
          <p:cNvSpPr/>
          <p:nvPr/>
        </p:nvSpPr>
        <p:spPr>
          <a:xfrm>
            <a:off x="328680" y="167400"/>
            <a:ext cx="11863080" cy="1587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2500"/>
          </a:bodyPr>
          <a:lstStyle/>
          <a:p>
            <a:pPr algn="l">
              <a:spcBef>
                <a:spcPts val="1125"/>
              </a:spcBef>
              <a:spcAft>
                <a:spcPts val="1125"/>
              </a:spcAft>
            </a:pPr>
            <a:r>
              <a:rPr lang="fr-FR" sz="4400" b="0" strike="noStrike" spc="-1" dirty="0">
                <a:solidFill>
                  <a:schemeClr val="accent5">
                    <a:lumMod val="50000"/>
                  </a:schemeClr>
                </a:solidFill>
                <a:latin typeface="Segoe UI Light"/>
              </a:rPr>
              <a:t>Activité </a:t>
            </a:r>
            <a:r>
              <a:rPr lang="fr-FR" sz="4400" spc="-1" dirty="0">
                <a:solidFill>
                  <a:schemeClr val="accent5">
                    <a:lumMod val="50000"/>
                  </a:schemeClr>
                </a:solidFill>
                <a:latin typeface="Segoe UI Light"/>
              </a:rPr>
              <a:t>3: </a:t>
            </a:r>
            <a:r>
              <a:rPr lang="fr-FR" sz="4400" b="1" i="0" dirty="0">
                <a:solidFill>
                  <a:srgbClr val="000000"/>
                </a:solidFill>
                <a:effectLst/>
                <a:latin typeface="Lato" panose="020F0502020204030203" pitchFamily="34" charset="0"/>
              </a:rPr>
              <a:t> </a:t>
            </a:r>
            <a:r>
              <a:rPr lang="fr-FR" sz="4400" spc="-1" dirty="0">
                <a:solidFill>
                  <a:schemeClr val="accent5">
                    <a:lumMod val="50000"/>
                  </a:schemeClr>
                </a:solidFill>
                <a:latin typeface="Segoe UI Light"/>
              </a:rPr>
              <a:t>Comment contribuer à Open Street </a:t>
            </a:r>
            <a:r>
              <a:rPr lang="fr-FR" sz="4400" spc="-1" dirty="0" err="1">
                <a:solidFill>
                  <a:schemeClr val="accent5">
                    <a:lumMod val="50000"/>
                  </a:schemeClr>
                </a:solidFill>
                <a:latin typeface="Segoe UI Light"/>
              </a:rPr>
              <a:t>Map</a:t>
            </a:r>
            <a:r>
              <a:rPr lang="fr-FR" sz="4400" spc="-1" dirty="0">
                <a:solidFill>
                  <a:schemeClr val="accent5">
                    <a:lumMod val="50000"/>
                  </a:schemeClr>
                </a:solidFill>
                <a:latin typeface="Segoe UI Light"/>
              </a:rPr>
              <a:t> ?</a:t>
            </a:r>
          </a:p>
          <a:p>
            <a:pPr defTabSz="914400">
              <a:lnSpc>
                <a:spcPct val="90000"/>
              </a:lnSpc>
            </a:pPr>
            <a:r>
              <a:rPr lang="fr-FR" sz="4400" b="0" strike="noStrike" spc="-1" dirty="0">
                <a:solidFill>
                  <a:schemeClr val="accent5">
                    <a:lumMod val="50000"/>
                  </a:schemeClr>
                </a:solidFill>
                <a:latin typeface="Segoe UI Light"/>
              </a:rPr>
              <a:t> </a:t>
            </a:r>
            <a:endParaRPr lang="fr-FR" sz="4400" b="0" strike="noStrike" spc="-1" dirty="0">
              <a:solidFill>
                <a:srgbClr val="000000"/>
              </a:solidFill>
              <a:latin typeface="Arial"/>
            </a:endParaRPr>
          </a:p>
        </p:txBody>
      </p:sp>
      <p:sp>
        <p:nvSpPr>
          <p:cNvPr id="528" name="Content Placeholder 2">
            <a:extLst>
              <a:ext uri="{FF2B5EF4-FFF2-40B4-BE49-F238E27FC236}">
                <a16:creationId xmlns:a16="http://schemas.microsoft.com/office/drawing/2014/main" id="{02D0CB90-6F18-7EBB-F375-C0008FB8BAA3}"/>
              </a:ext>
            </a:extLst>
          </p:cNvPr>
          <p:cNvSpPr/>
          <p:nvPr/>
        </p:nvSpPr>
        <p:spPr>
          <a:xfrm>
            <a:off x="557280" y="1188720"/>
            <a:ext cx="11305800" cy="3117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spcAft>
                <a:spcPts val="1125"/>
              </a:spcAft>
            </a:pPr>
            <a:r>
              <a:rPr lang="fr-FR" sz="2000" spc="-1" dirty="0">
                <a:solidFill>
                  <a:schemeClr val="lt2">
                    <a:lumMod val="50000"/>
                  </a:schemeClr>
                </a:solidFill>
                <a:latin typeface="Segoe UI"/>
              </a:rPr>
              <a:t>Voici une petite vidéo qui vous montre qu'il est possible de contribuer au projet Open Street </a:t>
            </a:r>
            <a:r>
              <a:rPr lang="fr-FR" sz="2000" spc="-1" dirty="0" err="1">
                <a:solidFill>
                  <a:schemeClr val="lt2">
                    <a:lumMod val="50000"/>
                  </a:schemeClr>
                </a:solidFill>
                <a:latin typeface="Segoe UI"/>
              </a:rPr>
              <a:t>Map</a:t>
            </a:r>
            <a:r>
              <a:rPr lang="fr-FR" sz="2000" spc="-1" dirty="0">
                <a:solidFill>
                  <a:schemeClr val="lt2">
                    <a:lumMod val="50000"/>
                  </a:schemeClr>
                </a:solidFill>
                <a:latin typeface="Segoe UI"/>
              </a:rPr>
              <a:t> sans être un spécialiste</a:t>
            </a:r>
          </a:p>
          <a:p>
            <a:pPr algn="just">
              <a:spcAft>
                <a:spcPts val="1125"/>
              </a:spcAft>
            </a:pPr>
            <a:r>
              <a:rPr lang="fr-FR" sz="2000" spc="-1" dirty="0">
                <a:solidFill>
                  <a:schemeClr val="lt2">
                    <a:lumMod val="50000"/>
                  </a:schemeClr>
                </a:solidFill>
                <a:latin typeface="Segoe UI"/>
                <a:hlinkClick r:id="rId2"/>
              </a:rPr>
              <a:t>https://youtu.be/8A68_2_jiYc</a:t>
            </a:r>
            <a:r>
              <a:rPr lang="fr-FR" sz="2000" spc="-1" dirty="0">
                <a:solidFill>
                  <a:schemeClr val="lt2">
                    <a:lumMod val="50000"/>
                  </a:schemeClr>
                </a:solidFill>
                <a:latin typeface="Segoe UI"/>
              </a:rPr>
              <a:t> </a:t>
            </a:r>
          </a:p>
          <a:p>
            <a:pPr marL="288360" indent="-176040" defTabSz="914400">
              <a:lnSpc>
                <a:spcPct val="102000"/>
              </a:lnSpc>
              <a:spcBef>
                <a:spcPts val="300"/>
              </a:spcBef>
              <a:buClr>
                <a:srgbClr val="707F90"/>
              </a:buClr>
              <a:buFont typeface="Arial"/>
              <a:buAutoNum type="arabicPeriod"/>
              <a:tabLst>
                <a:tab pos="289440" algn="l"/>
              </a:tabLst>
            </a:pPr>
            <a:r>
              <a:rPr lang="fr-FR" sz="2000" b="0" strike="noStrike" spc="-1" dirty="0">
                <a:solidFill>
                  <a:schemeClr val="lt2">
                    <a:lumMod val="50000"/>
                  </a:schemeClr>
                </a:solidFill>
                <a:latin typeface="Segoe UI"/>
              </a:rPr>
              <a:t>.</a:t>
            </a:r>
            <a:endParaRPr lang="fr-FR" sz="2000" b="0" strike="noStrike" spc="-1" dirty="0">
              <a:solidFill>
                <a:srgbClr val="000000"/>
              </a:solidFill>
              <a:latin typeface="Arial"/>
            </a:endParaRPr>
          </a:p>
        </p:txBody>
      </p:sp>
    </p:spTree>
    <p:extLst>
      <p:ext uri="{BB962C8B-B14F-4D97-AF65-F5344CB8AC3E}">
        <p14:creationId xmlns:p14="http://schemas.microsoft.com/office/powerpoint/2010/main" val="3540274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9980C-7D9F-A4FE-887F-DC4B80B5EE98}"/>
            </a:ext>
          </a:extLst>
        </p:cNvPr>
        <p:cNvGrpSpPr/>
        <p:nvPr/>
      </p:nvGrpSpPr>
      <p:grpSpPr>
        <a:xfrm>
          <a:off x="0" y="0"/>
          <a:ext cx="0" cy="0"/>
          <a:chOff x="0" y="0"/>
          <a:chExt cx="0" cy="0"/>
        </a:xfrm>
      </p:grpSpPr>
      <p:sp>
        <p:nvSpPr>
          <p:cNvPr id="527" name="Title 1">
            <a:extLst>
              <a:ext uri="{FF2B5EF4-FFF2-40B4-BE49-F238E27FC236}">
                <a16:creationId xmlns:a16="http://schemas.microsoft.com/office/drawing/2014/main" id="{FCFBF387-8EC4-BB1A-D3D7-BF0F1CCCB211}"/>
              </a:ext>
            </a:extLst>
          </p:cNvPr>
          <p:cNvSpPr/>
          <p:nvPr/>
        </p:nvSpPr>
        <p:spPr>
          <a:xfrm>
            <a:off x="328680" y="167400"/>
            <a:ext cx="11863080" cy="1587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gn="l">
              <a:spcBef>
                <a:spcPts val="1125"/>
              </a:spcBef>
              <a:spcAft>
                <a:spcPts val="1125"/>
              </a:spcAft>
            </a:pPr>
            <a:r>
              <a:rPr lang="fr-FR" sz="4400" b="0" strike="noStrike" spc="-1" dirty="0">
                <a:solidFill>
                  <a:schemeClr val="accent5">
                    <a:lumMod val="50000"/>
                  </a:schemeClr>
                </a:solidFill>
                <a:latin typeface="Segoe UI Light"/>
              </a:rPr>
              <a:t>Activité 4</a:t>
            </a:r>
            <a:r>
              <a:rPr lang="fr-FR" sz="4400" spc="-1" dirty="0">
                <a:solidFill>
                  <a:schemeClr val="accent5">
                    <a:lumMod val="50000"/>
                  </a:schemeClr>
                </a:solidFill>
                <a:latin typeface="Segoe UI Light"/>
              </a:rPr>
              <a:t>: </a:t>
            </a:r>
            <a:r>
              <a:rPr lang="fr-FR" sz="4400" b="1" i="0" dirty="0">
                <a:solidFill>
                  <a:srgbClr val="000000"/>
                </a:solidFill>
                <a:effectLst/>
                <a:latin typeface="Lato" panose="020F0502020204030203" pitchFamily="34" charset="0"/>
              </a:rPr>
              <a:t> </a:t>
            </a:r>
            <a:r>
              <a:rPr lang="fr-FR" sz="4400" spc="-1" dirty="0">
                <a:solidFill>
                  <a:schemeClr val="accent5">
                    <a:lumMod val="50000"/>
                  </a:schemeClr>
                </a:solidFill>
                <a:latin typeface="Segoe UI Light"/>
              </a:rPr>
              <a:t>Manipuler Open Street </a:t>
            </a:r>
            <a:r>
              <a:rPr lang="fr-FR" sz="4400" spc="-1" dirty="0" err="1">
                <a:solidFill>
                  <a:schemeClr val="accent5">
                    <a:lumMod val="50000"/>
                  </a:schemeClr>
                </a:solidFill>
                <a:latin typeface="Segoe UI Light"/>
              </a:rPr>
              <a:t>Map</a:t>
            </a:r>
            <a:r>
              <a:rPr lang="fr-FR" sz="4400" spc="-1" dirty="0">
                <a:solidFill>
                  <a:schemeClr val="accent5">
                    <a:lumMod val="50000"/>
                  </a:schemeClr>
                </a:solidFill>
                <a:latin typeface="Segoe UI Light"/>
              </a:rPr>
              <a:t> ?</a:t>
            </a:r>
          </a:p>
          <a:p>
            <a:pPr defTabSz="914400">
              <a:lnSpc>
                <a:spcPct val="90000"/>
              </a:lnSpc>
            </a:pPr>
            <a:r>
              <a:rPr lang="fr-FR" sz="4400" b="0" strike="noStrike" spc="-1" dirty="0">
                <a:solidFill>
                  <a:schemeClr val="accent5">
                    <a:lumMod val="50000"/>
                  </a:schemeClr>
                </a:solidFill>
                <a:latin typeface="Segoe UI Light"/>
              </a:rPr>
              <a:t> </a:t>
            </a:r>
            <a:endParaRPr lang="fr-FR" sz="4400" b="0" strike="noStrike" spc="-1" dirty="0">
              <a:solidFill>
                <a:srgbClr val="000000"/>
              </a:solidFill>
              <a:latin typeface="Arial"/>
            </a:endParaRPr>
          </a:p>
        </p:txBody>
      </p:sp>
      <p:sp>
        <p:nvSpPr>
          <p:cNvPr id="528" name="Content Placeholder 2">
            <a:extLst>
              <a:ext uri="{FF2B5EF4-FFF2-40B4-BE49-F238E27FC236}">
                <a16:creationId xmlns:a16="http://schemas.microsoft.com/office/drawing/2014/main" id="{70C1188F-168A-52B6-D061-573D5A444DC9}"/>
              </a:ext>
            </a:extLst>
          </p:cNvPr>
          <p:cNvSpPr/>
          <p:nvPr/>
        </p:nvSpPr>
        <p:spPr>
          <a:xfrm>
            <a:off x="433783" y="1188718"/>
            <a:ext cx="8993996" cy="522784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spcAft>
                <a:spcPts val="1125"/>
              </a:spcAft>
            </a:pPr>
            <a:r>
              <a:rPr lang="fr-FR" sz="2000" spc="-1" dirty="0">
                <a:solidFill>
                  <a:schemeClr val="lt2">
                    <a:lumMod val="50000"/>
                  </a:schemeClr>
                </a:solidFill>
                <a:latin typeface="Segoe UI"/>
              </a:rPr>
              <a:t>Rendez-vous le site </a:t>
            </a:r>
            <a:r>
              <a:rPr lang="fr-FR" sz="2000" spc="-1" dirty="0">
                <a:solidFill>
                  <a:schemeClr val="lt2">
                    <a:lumMod val="50000"/>
                  </a:schemeClr>
                </a:solidFill>
                <a:latin typeface="Segoe UI"/>
                <a:hlinkClick r:id="rId2"/>
              </a:rPr>
              <a:t>Open Street </a:t>
            </a:r>
            <a:r>
              <a:rPr lang="fr-FR" sz="2000" spc="-1" dirty="0" err="1">
                <a:solidFill>
                  <a:schemeClr val="lt2">
                    <a:lumMod val="50000"/>
                  </a:schemeClr>
                </a:solidFill>
                <a:latin typeface="Segoe UI"/>
                <a:hlinkClick r:id="rId2"/>
              </a:rPr>
              <a:t>Map</a:t>
            </a:r>
            <a:r>
              <a:rPr lang="fr-FR" sz="2000" spc="-1" dirty="0">
                <a:solidFill>
                  <a:schemeClr val="lt2">
                    <a:lumMod val="50000"/>
                  </a:schemeClr>
                </a:solidFill>
                <a:latin typeface="Segoe UI"/>
                <a:hlinkClick r:id="rId2"/>
              </a:rPr>
              <a:t>,</a:t>
            </a:r>
            <a:r>
              <a:rPr lang="fr-FR" sz="2000" spc="-1" dirty="0">
                <a:solidFill>
                  <a:schemeClr val="lt2">
                    <a:lumMod val="50000"/>
                  </a:schemeClr>
                </a:solidFill>
                <a:latin typeface="Segoe UI"/>
              </a:rPr>
              <a:t> </a:t>
            </a:r>
            <a:r>
              <a:rPr lang="fr-FR" sz="2000" b="1" spc="-1" dirty="0">
                <a:solidFill>
                  <a:schemeClr val="lt2">
                    <a:lumMod val="50000"/>
                  </a:schemeClr>
                </a:solidFill>
                <a:latin typeface="Segoe UI"/>
              </a:rPr>
              <a:t>Vous ne devez pas créer un compte</a:t>
            </a:r>
            <a:r>
              <a:rPr lang="fr-FR" sz="2000" spc="-1" dirty="0">
                <a:solidFill>
                  <a:schemeClr val="lt2">
                    <a:lumMod val="50000"/>
                  </a:schemeClr>
                </a:solidFill>
                <a:latin typeface="Segoe UI"/>
              </a:rPr>
              <a:t> , votre professeur a créé un compte pour votre classe, demandez-lui l'identifiant et le mot de passe de ce compte afin de pouvoir vous connecter.</a:t>
            </a:r>
          </a:p>
          <a:p>
            <a:pPr algn="just">
              <a:spcAft>
                <a:spcPts val="1125"/>
              </a:spcAft>
            </a:pPr>
            <a:r>
              <a:rPr lang="fr-FR" sz="2000" spc="-1" dirty="0">
                <a:solidFill>
                  <a:schemeClr val="lt2">
                    <a:lumMod val="50000"/>
                  </a:schemeClr>
                </a:solidFill>
                <a:latin typeface="Segoe UI"/>
              </a:rPr>
              <a:t>Une fois connecté grâce au nom d'utilisateur et au mot de passe fournis par votre professeur, vous allez commencer par lire les informations proposées sur la page d'accueil. Cliquez ensuite sur "Commencer à cartographier".</a:t>
            </a:r>
          </a:p>
          <a:p>
            <a:pPr algn="just">
              <a:spcAft>
                <a:spcPts val="1125"/>
              </a:spcAft>
            </a:pPr>
            <a:endParaRPr lang="fr-FR" sz="2000" spc="-1" dirty="0">
              <a:solidFill>
                <a:schemeClr val="lt2">
                  <a:lumMod val="50000"/>
                </a:schemeClr>
              </a:solidFill>
              <a:latin typeface="Segoe UI"/>
            </a:endParaRPr>
          </a:p>
          <a:p>
            <a:pPr algn="just">
              <a:spcAft>
                <a:spcPts val="1125"/>
              </a:spcAft>
            </a:pPr>
            <a:r>
              <a:rPr lang="fr-FR" sz="2000" spc="-1" dirty="0">
                <a:solidFill>
                  <a:schemeClr val="lt2">
                    <a:lumMod val="50000"/>
                  </a:schemeClr>
                </a:solidFill>
                <a:latin typeface="Segoe UI"/>
              </a:rPr>
              <a:t>Une fois dans l'éditeur, vous allez, avant de pouvoir commencer à contribuer à Open Street </a:t>
            </a:r>
            <a:r>
              <a:rPr lang="fr-FR" sz="2000" spc="-1" dirty="0" err="1">
                <a:solidFill>
                  <a:schemeClr val="lt2">
                    <a:lumMod val="50000"/>
                  </a:schemeClr>
                </a:solidFill>
                <a:latin typeface="Segoe UI"/>
              </a:rPr>
              <a:t>Map</a:t>
            </a:r>
            <a:r>
              <a:rPr lang="fr-FR" sz="2000" spc="-1" dirty="0">
                <a:solidFill>
                  <a:schemeClr val="lt2">
                    <a:lumMod val="50000"/>
                  </a:schemeClr>
                </a:solidFill>
                <a:latin typeface="Segoe UI"/>
              </a:rPr>
              <a:t>, suivre un tutoriel qui vous permettra de prendre en main l'outil d'édition d'Open Street </a:t>
            </a:r>
            <a:r>
              <a:rPr lang="fr-FR" sz="2000" spc="-1" dirty="0" err="1">
                <a:solidFill>
                  <a:schemeClr val="lt2">
                    <a:lumMod val="50000"/>
                  </a:schemeClr>
                </a:solidFill>
                <a:latin typeface="Segoe UI"/>
              </a:rPr>
              <a:t>Map</a:t>
            </a:r>
            <a:r>
              <a:rPr lang="fr-FR" sz="2000" spc="-1" dirty="0">
                <a:solidFill>
                  <a:schemeClr val="lt2">
                    <a:lumMod val="50000"/>
                  </a:schemeClr>
                </a:solidFill>
                <a:latin typeface="Segoe UI"/>
              </a:rPr>
              <a:t> :</a:t>
            </a:r>
          </a:p>
          <a:p>
            <a:pPr marL="288360" indent="-176040" defTabSz="914400">
              <a:lnSpc>
                <a:spcPct val="102000"/>
              </a:lnSpc>
              <a:spcBef>
                <a:spcPts val="300"/>
              </a:spcBef>
              <a:buClr>
                <a:srgbClr val="707F90"/>
              </a:buClr>
              <a:buFont typeface="Arial"/>
              <a:buAutoNum type="arabicPeriod"/>
              <a:tabLst>
                <a:tab pos="289440" algn="l"/>
              </a:tabLst>
            </a:pPr>
            <a:endParaRPr lang="fr-FR" sz="2000" b="0" strike="noStrike" spc="-1" dirty="0">
              <a:solidFill>
                <a:srgbClr val="000000"/>
              </a:solidFill>
              <a:latin typeface="Arial"/>
            </a:endParaRPr>
          </a:p>
        </p:txBody>
      </p:sp>
      <p:pic>
        <p:nvPicPr>
          <p:cNvPr id="1026" name="Picture 2">
            <a:extLst>
              <a:ext uri="{FF2B5EF4-FFF2-40B4-BE49-F238E27FC236}">
                <a16:creationId xmlns:a16="http://schemas.microsoft.com/office/drawing/2014/main" id="{AFDF4190-E695-584B-5798-5A13437D5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5756" y="2578154"/>
            <a:ext cx="125730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580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13640-4EC2-F89B-CDD7-3EBD483BC534}"/>
            </a:ext>
          </a:extLst>
        </p:cNvPr>
        <p:cNvGrpSpPr/>
        <p:nvPr/>
      </p:nvGrpSpPr>
      <p:grpSpPr>
        <a:xfrm>
          <a:off x="0" y="0"/>
          <a:ext cx="0" cy="0"/>
          <a:chOff x="0" y="0"/>
          <a:chExt cx="0" cy="0"/>
        </a:xfrm>
      </p:grpSpPr>
      <p:sp>
        <p:nvSpPr>
          <p:cNvPr id="527" name="Title 1">
            <a:extLst>
              <a:ext uri="{FF2B5EF4-FFF2-40B4-BE49-F238E27FC236}">
                <a16:creationId xmlns:a16="http://schemas.microsoft.com/office/drawing/2014/main" id="{B1C57B60-A6F4-4774-744F-5E29344BB481}"/>
              </a:ext>
            </a:extLst>
          </p:cNvPr>
          <p:cNvSpPr/>
          <p:nvPr/>
        </p:nvSpPr>
        <p:spPr>
          <a:xfrm>
            <a:off x="328680" y="167400"/>
            <a:ext cx="11863080" cy="1587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gn="l">
              <a:spcBef>
                <a:spcPts val="1125"/>
              </a:spcBef>
              <a:spcAft>
                <a:spcPts val="1125"/>
              </a:spcAft>
            </a:pPr>
            <a:r>
              <a:rPr lang="fr-FR" sz="4400" b="0" strike="noStrike" spc="-1" dirty="0">
                <a:solidFill>
                  <a:schemeClr val="accent5">
                    <a:lumMod val="50000"/>
                  </a:schemeClr>
                </a:solidFill>
                <a:latin typeface="Segoe UI Light"/>
              </a:rPr>
              <a:t>Activité </a:t>
            </a:r>
            <a:r>
              <a:rPr lang="fr-FR" sz="4400" spc="-1" dirty="0">
                <a:solidFill>
                  <a:schemeClr val="accent5">
                    <a:lumMod val="50000"/>
                  </a:schemeClr>
                </a:solidFill>
                <a:latin typeface="Segoe UI Light"/>
              </a:rPr>
              <a:t>4: </a:t>
            </a:r>
            <a:r>
              <a:rPr lang="fr-FR" sz="4400" b="1" i="0" dirty="0">
                <a:solidFill>
                  <a:srgbClr val="000000"/>
                </a:solidFill>
                <a:effectLst/>
                <a:latin typeface="Lato" panose="020F0502020204030203" pitchFamily="34" charset="0"/>
              </a:rPr>
              <a:t> </a:t>
            </a:r>
            <a:r>
              <a:rPr lang="fr-FR" sz="4400" spc="-1" dirty="0">
                <a:solidFill>
                  <a:schemeClr val="accent5">
                    <a:lumMod val="50000"/>
                  </a:schemeClr>
                </a:solidFill>
                <a:latin typeface="Segoe UI Light"/>
              </a:rPr>
              <a:t>Manipuler Open Street </a:t>
            </a:r>
            <a:r>
              <a:rPr lang="fr-FR" sz="4400" spc="-1" dirty="0" err="1">
                <a:solidFill>
                  <a:schemeClr val="accent5">
                    <a:lumMod val="50000"/>
                  </a:schemeClr>
                </a:solidFill>
                <a:latin typeface="Segoe UI Light"/>
              </a:rPr>
              <a:t>Map</a:t>
            </a:r>
            <a:r>
              <a:rPr lang="fr-FR" sz="4400" spc="-1" dirty="0">
                <a:solidFill>
                  <a:schemeClr val="accent5">
                    <a:lumMod val="50000"/>
                  </a:schemeClr>
                </a:solidFill>
                <a:latin typeface="Segoe UI Light"/>
              </a:rPr>
              <a:t> ?</a:t>
            </a:r>
          </a:p>
          <a:p>
            <a:pPr defTabSz="914400">
              <a:lnSpc>
                <a:spcPct val="90000"/>
              </a:lnSpc>
            </a:pPr>
            <a:r>
              <a:rPr lang="fr-FR" sz="4400" b="0" strike="noStrike" spc="-1" dirty="0">
                <a:solidFill>
                  <a:schemeClr val="accent5">
                    <a:lumMod val="50000"/>
                  </a:schemeClr>
                </a:solidFill>
                <a:latin typeface="Segoe UI Light"/>
              </a:rPr>
              <a:t> </a:t>
            </a:r>
            <a:endParaRPr lang="fr-FR" sz="4400" b="0" strike="noStrike" spc="-1" dirty="0">
              <a:solidFill>
                <a:srgbClr val="000000"/>
              </a:solidFill>
              <a:latin typeface="Arial"/>
            </a:endParaRPr>
          </a:p>
        </p:txBody>
      </p:sp>
      <p:sp>
        <p:nvSpPr>
          <p:cNvPr id="528" name="Content Placeholder 2">
            <a:extLst>
              <a:ext uri="{FF2B5EF4-FFF2-40B4-BE49-F238E27FC236}">
                <a16:creationId xmlns:a16="http://schemas.microsoft.com/office/drawing/2014/main" id="{81356467-C26B-7AD4-AE35-7CC9A89AA114}"/>
              </a:ext>
            </a:extLst>
          </p:cNvPr>
          <p:cNvSpPr/>
          <p:nvPr/>
        </p:nvSpPr>
        <p:spPr>
          <a:xfrm>
            <a:off x="433783" y="1188718"/>
            <a:ext cx="8993996" cy="522784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spcAft>
                <a:spcPts val="1125"/>
              </a:spcAft>
            </a:pPr>
            <a:r>
              <a:rPr lang="fr-FR" sz="2000" spc="-1" dirty="0">
                <a:solidFill>
                  <a:schemeClr val="lt2">
                    <a:lumMod val="50000"/>
                  </a:schemeClr>
                </a:solidFill>
                <a:latin typeface="Segoe UI"/>
              </a:rPr>
              <a:t>Dans cette barre de menu, cliquez sur l'icône située tout en bas (le livre avec un point d'interrogation). Vous devriez alors voir la fenêtre apparaitre. Cliquez sur l'icône "Commencez le guide".</a:t>
            </a:r>
          </a:p>
          <a:p>
            <a:pPr algn="just">
              <a:spcAft>
                <a:spcPts val="1125"/>
              </a:spcAft>
            </a:pPr>
            <a:r>
              <a:rPr lang="fr-FR" sz="2000" spc="-1" dirty="0">
                <a:solidFill>
                  <a:schemeClr val="lt2">
                    <a:lumMod val="50000"/>
                  </a:schemeClr>
                </a:solidFill>
                <a:latin typeface="Segoe UI"/>
              </a:rPr>
              <a:t>Suivez ensuite le tutoriel proposé</a:t>
            </a:r>
          </a:p>
          <a:p>
            <a:pPr algn="just">
              <a:spcAft>
                <a:spcPts val="1125"/>
              </a:spcAft>
            </a:pPr>
            <a:endParaRPr lang="fr-FR" sz="2000" spc="-1" dirty="0">
              <a:solidFill>
                <a:schemeClr val="lt2">
                  <a:lumMod val="50000"/>
                </a:schemeClr>
              </a:solidFill>
              <a:latin typeface="Segoe UI"/>
            </a:endParaRPr>
          </a:p>
          <a:p>
            <a:br>
              <a:rPr lang="fr-FR" sz="2000" dirty="0"/>
            </a:br>
            <a:endParaRPr lang="fr-FR" sz="2000" b="0" strike="noStrike" spc="-1" dirty="0">
              <a:solidFill>
                <a:srgbClr val="000000"/>
              </a:solidFill>
              <a:latin typeface="Arial"/>
            </a:endParaRPr>
          </a:p>
        </p:txBody>
      </p:sp>
      <p:pic>
        <p:nvPicPr>
          <p:cNvPr id="3" name="Image 2">
            <a:extLst>
              <a:ext uri="{FF2B5EF4-FFF2-40B4-BE49-F238E27FC236}">
                <a16:creationId xmlns:a16="http://schemas.microsoft.com/office/drawing/2014/main" id="{3345B567-663B-81C8-EC49-5DF4DA396DDB}"/>
              </a:ext>
            </a:extLst>
          </p:cNvPr>
          <p:cNvPicPr>
            <a:picLocks noChangeAspect="1"/>
          </p:cNvPicPr>
          <p:nvPr/>
        </p:nvPicPr>
        <p:blipFill>
          <a:blip r:embed="rId2"/>
          <a:stretch>
            <a:fillRect/>
          </a:stretch>
        </p:blipFill>
        <p:spPr>
          <a:xfrm>
            <a:off x="4795856" y="2697587"/>
            <a:ext cx="2095792" cy="2210108"/>
          </a:xfrm>
          <a:prstGeom prst="rect">
            <a:avLst/>
          </a:prstGeom>
        </p:spPr>
      </p:pic>
    </p:spTree>
    <p:extLst>
      <p:ext uri="{BB962C8B-B14F-4D97-AF65-F5344CB8AC3E}">
        <p14:creationId xmlns:p14="http://schemas.microsoft.com/office/powerpoint/2010/main" val="3231390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954A8-7FC6-EDAA-DE80-CC1D7F4663CD}"/>
            </a:ext>
          </a:extLst>
        </p:cNvPr>
        <p:cNvGrpSpPr/>
        <p:nvPr/>
      </p:nvGrpSpPr>
      <p:grpSpPr>
        <a:xfrm>
          <a:off x="0" y="0"/>
          <a:ext cx="0" cy="0"/>
          <a:chOff x="0" y="0"/>
          <a:chExt cx="0" cy="0"/>
        </a:xfrm>
      </p:grpSpPr>
      <p:sp>
        <p:nvSpPr>
          <p:cNvPr id="527" name="Title 1">
            <a:extLst>
              <a:ext uri="{FF2B5EF4-FFF2-40B4-BE49-F238E27FC236}">
                <a16:creationId xmlns:a16="http://schemas.microsoft.com/office/drawing/2014/main" id="{F59D3752-473F-C6CE-C30A-5A3551CA8E8B}"/>
              </a:ext>
            </a:extLst>
          </p:cNvPr>
          <p:cNvSpPr/>
          <p:nvPr/>
        </p:nvSpPr>
        <p:spPr>
          <a:xfrm>
            <a:off x="328680" y="167400"/>
            <a:ext cx="11863080" cy="1587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gn="l">
              <a:spcBef>
                <a:spcPts val="1125"/>
              </a:spcBef>
              <a:spcAft>
                <a:spcPts val="1125"/>
              </a:spcAft>
            </a:pPr>
            <a:r>
              <a:rPr lang="fr-FR" sz="4400" b="0" strike="noStrike" spc="-1" dirty="0">
                <a:solidFill>
                  <a:schemeClr val="accent5">
                    <a:lumMod val="50000"/>
                  </a:schemeClr>
                </a:solidFill>
                <a:latin typeface="Segoe UI Light"/>
              </a:rPr>
              <a:t>Activité </a:t>
            </a:r>
            <a:r>
              <a:rPr lang="fr-FR" sz="4400" spc="-1" dirty="0">
                <a:solidFill>
                  <a:schemeClr val="accent5">
                    <a:lumMod val="50000"/>
                  </a:schemeClr>
                </a:solidFill>
                <a:latin typeface="Segoe UI Light"/>
              </a:rPr>
              <a:t>4: </a:t>
            </a:r>
            <a:r>
              <a:rPr lang="fr-FR" sz="4400" b="1" i="0" dirty="0">
                <a:solidFill>
                  <a:srgbClr val="000000"/>
                </a:solidFill>
                <a:effectLst/>
                <a:latin typeface="Lato" panose="020F0502020204030203" pitchFamily="34" charset="0"/>
              </a:rPr>
              <a:t> </a:t>
            </a:r>
            <a:r>
              <a:rPr lang="fr-FR" sz="4400" spc="-1" dirty="0">
                <a:solidFill>
                  <a:schemeClr val="accent5">
                    <a:lumMod val="50000"/>
                  </a:schemeClr>
                </a:solidFill>
                <a:latin typeface="Segoe UI Light"/>
              </a:rPr>
              <a:t>Manipuler Open Street </a:t>
            </a:r>
            <a:r>
              <a:rPr lang="fr-FR" sz="4400" spc="-1" dirty="0" err="1">
                <a:solidFill>
                  <a:schemeClr val="accent5">
                    <a:lumMod val="50000"/>
                  </a:schemeClr>
                </a:solidFill>
                <a:latin typeface="Segoe UI Light"/>
              </a:rPr>
              <a:t>Map</a:t>
            </a:r>
            <a:r>
              <a:rPr lang="fr-FR" sz="4400" spc="-1" dirty="0">
                <a:solidFill>
                  <a:schemeClr val="accent5">
                    <a:lumMod val="50000"/>
                  </a:schemeClr>
                </a:solidFill>
                <a:latin typeface="Segoe UI Light"/>
              </a:rPr>
              <a:t> ?</a:t>
            </a:r>
          </a:p>
          <a:p>
            <a:pPr defTabSz="914400">
              <a:lnSpc>
                <a:spcPct val="90000"/>
              </a:lnSpc>
            </a:pPr>
            <a:r>
              <a:rPr lang="fr-FR" sz="4400" b="0" strike="noStrike" spc="-1" dirty="0">
                <a:solidFill>
                  <a:schemeClr val="accent5">
                    <a:lumMod val="50000"/>
                  </a:schemeClr>
                </a:solidFill>
                <a:latin typeface="Segoe UI Light"/>
              </a:rPr>
              <a:t> </a:t>
            </a:r>
            <a:endParaRPr lang="fr-FR" sz="4400" b="0" strike="noStrike" spc="-1" dirty="0">
              <a:solidFill>
                <a:srgbClr val="000000"/>
              </a:solidFill>
              <a:latin typeface="Arial"/>
            </a:endParaRPr>
          </a:p>
        </p:txBody>
      </p:sp>
      <p:sp>
        <p:nvSpPr>
          <p:cNvPr id="528" name="Content Placeholder 2">
            <a:extLst>
              <a:ext uri="{FF2B5EF4-FFF2-40B4-BE49-F238E27FC236}">
                <a16:creationId xmlns:a16="http://schemas.microsoft.com/office/drawing/2014/main" id="{C509F8D8-91F8-1D78-40C0-A5E853A1D3CA}"/>
              </a:ext>
            </a:extLst>
          </p:cNvPr>
          <p:cNvSpPr/>
          <p:nvPr/>
        </p:nvSpPr>
        <p:spPr>
          <a:xfrm>
            <a:off x="463884" y="1019055"/>
            <a:ext cx="11264231" cy="522784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spcAft>
                <a:spcPts val="1125"/>
              </a:spcAft>
            </a:pPr>
            <a:r>
              <a:rPr lang="fr-FR" sz="2000" spc="-1" dirty="0">
                <a:solidFill>
                  <a:schemeClr val="lt2">
                    <a:lumMod val="50000"/>
                  </a:schemeClr>
                </a:solidFill>
                <a:latin typeface="Segoe UI"/>
              </a:rPr>
              <a:t>Une fois le tutoriel terminé, vous allez pouvoir ajouter des éléments situés autour de chez vous. </a:t>
            </a:r>
          </a:p>
          <a:p>
            <a:pPr algn="just">
              <a:spcAft>
                <a:spcPts val="1125"/>
              </a:spcAft>
            </a:pPr>
            <a:r>
              <a:rPr lang="fr-FR" sz="2000" b="1" spc="-1" dirty="0">
                <a:solidFill>
                  <a:schemeClr val="lt2">
                    <a:lumMod val="50000"/>
                  </a:schemeClr>
                </a:solidFill>
                <a:latin typeface="Segoe UI"/>
              </a:rPr>
              <a:t>ATTENTION, vous devez uniquement ajouter des points. Ne modifiez pas les points existants (sauf si vous constatez une erreur flagrante, vous pouvez alors modifier les données associées à un point), ne créez pas de polygones, ne modifiez pas les polygones existants, ne créez pas de chemins, ne modifiez pas les chemins existants</a:t>
            </a:r>
            <a:r>
              <a:rPr lang="fr-FR" sz="2000" spc="-1" dirty="0">
                <a:solidFill>
                  <a:schemeClr val="lt2">
                    <a:lumMod val="50000"/>
                  </a:schemeClr>
                </a:solidFill>
                <a:latin typeface="Segoe UI"/>
              </a:rPr>
              <a:t>. </a:t>
            </a:r>
          </a:p>
          <a:p>
            <a:pPr algn="just">
              <a:spcAft>
                <a:spcPts val="1125"/>
              </a:spcAft>
            </a:pPr>
            <a:endParaRPr lang="fr-FR" sz="2000" spc="-1" dirty="0">
              <a:solidFill>
                <a:schemeClr val="lt2">
                  <a:lumMod val="50000"/>
                </a:schemeClr>
              </a:solidFill>
              <a:latin typeface="Segoe UI"/>
            </a:endParaRPr>
          </a:p>
          <a:p>
            <a:pPr algn="just">
              <a:spcAft>
                <a:spcPts val="1125"/>
              </a:spcAft>
            </a:pPr>
            <a:r>
              <a:rPr lang="fr-FR" sz="2000" spc="-1" dirty="0">
                <a:solidFill>
                  <a:schemeClr val="lt2">
                    <a:lumMod val="50000"/>
                  </a:schemeClr>
                </a:solidFill>
                <a:latin typeface="Segoe UI"/>
              </a:rPr>
              <a:t>Pourquoi ? Simplement parce que la gestion des polygones ou des chemins demande une expertise que vous ne pouvez pas acquérir pendant la durée de cette séance : une fausse </a:t>
            </a:r>
            <a:r>
              <a:rPr lang="fr-FR" sz="2000" spc="-1" dirty="0" err="1">
                <a:solidFill>
                  <a:schemeClr val="lt2">
                    <a:lumMod val="50000"/>
                  </a:schemeClr>
                </a:solidFill>
                <a:latin typeface="Segoe UI"/>
              </a:rPr>
              <a:t>manoeuvre</a:t>
            </a:r>
            <a:r>
              <a:rPr lang="fr-FR" sz="2000" spc="-1" dirty="0">
                <a:solidFill>
                  <a:schemeClr val="lt2">
                    <a:lumMod val="50000"/>
                  </a:schemeClr>
                </a:solidFill>
                <a:latin typeface="Segoe UI"/>
              </a:rPr>
              <a:t> sur un polygone ou sur un chemin peut entrainer des conséquences fâcheuses. Donc, créez des points et uniquement des points !</a:t>
            </a:r>
          </a:p>
          <a:p>
            <a:pPr algn="just">
              <a:spcAft>
                <a:spcPts val="1125"/>
              </a:spcAft>
            </a:pPr>
            <a:r>
              <a:rPr lang="fr-FR" sz="2000" b="1" spc="-1" dirty="0">
                <a:solidFill>
                  <a:schemeClr val="lt2">
                    <a:lumMod val="50000"/>
                  </a:schemeClr>
                </a:solidFill>
                <a:latin typeface="Segoe UI"/>
              </a:rPr>
              <a:t>Les contributeurs d'Open Street </a:t>
            </a:r>
            <a:r>
              <a:rPr lang="fr-FR" sz="2000" b="1" spc="-1" dirty="0" err="1">
                <a:solidFill>
                  <a:schemeClr val="lt2">
                    <a:lumMod val="50000"/>
                  </a:schemeClr>
                </a:solidFill>
                <a:latin typeface="Segoe UI"/>
              </a:rPr>
              <a:t>Map</a:t>
            </a:r>
            <a:r>
              <a:rPr lang="fr-FR" sz="2000" b="1" spc="-1" dirty="0">
                <a:solidFill>
                  <a:schemeClr val="lt2">
                    <a:lumMod val="50000"/>
                  </a:schemeClr>
                </a:solidFill>
                <a:latin typeface="Segoe UI"/>
              </a:rPr>
              <a:t> sont tous bénévoles, ils </a:t>
            </a:r>
            <a:r>
              <a:rPr lang="fr-FR" sz="2000" b="1" spc="-1" dirty="0" err="1">
                <a:solidFill>
                  <a:schemeClr val="lt2">
                    <a:lumMod val="50000"/>
                  </a:schemeClr>
                </a:solidFill>
                <a:latin typeface="Segoe UI"/>
              </a:rPr>
              <a:t>oeuvrent</a:t>
            </a:r>
            <a:r>
              <a:rPr lang="fr-FR" sz="2000" b="1" spc="-1" dirty="0">
                <a:solidFill>
                  <a:schemeClr val="lt2">
                    <a:lumMod val="50000"/>
                  </a:schemeClr>
                </a:solidFill>
                <a:latin typeface="Segoe UI"/>
              </a:rPr>
              <a:t> pour le bien de tous en effectuant un travail d'une grande qualité, merci de respecter ce travail en ne faisant pas n'importe quoi.</a:t>
            </a:r>
          </a:p>
          <a:p>
            <a:pPr algn="just">
              <a:spcAft>
                <a:spcPts val="1125"/>
              </a:spcAft>
            </a:pPr>
            <a:endParaRPr lang="fr-FR" sz="2000" spc="-1" dirty="0">
              <a:solidFill>
                <a:schemeClr val="lt2">
                  <a:lumMod val="50000"/>
                </a:schemeClr>
              </a:solidFill>
              <a:latin typeface="Segoe UI"/>
            </a:endParaRPr>
          </a:p>
          <a:p>
            <a:br>
              <a:rPr lang="fr-FR" sz="2000" dirty="0"/>
            </a:br>
            <a:endParaRPr lang="fr-FR" sz="2000" b="0" strike="noStrike" spc="-1" dirty="0">
              <a:solidFill>
                <a:srgbClr val="000000"/>
              </a:solidFill>
              <a:latin typeface="Arial"/>
            </a:endParaRPr>
          </a:p>
        </p:txBody>
      </p:sp>
    </p:spTree>
    <p:extLst>
      <p:ext uri="{BB962C8B-B14F-4D97-AF65-F5344CB8AC3E}">
        <p14:creationId xmlns:p14="http://schemas.microsoft.com/office/powerpoint/2010/main" val="766113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8BB3F-8750-3B96-15D1-07305D12A7BD}"/>
            </a:ext>
          </a:extLst>
        </p:cNvPr>
        <p:cNvGrpSpPr/>
        <p:nvPr/>
      </p:nvGrpSpPr>
      <p:grpSpPr>
        <a:xfrm>
          <a:off x="0" y="0"/>
          <a:ext cx="0" cy="0"/>
          <a:chOff x="0" y="0"/>
          <a:chExt cx="0" cy="0"/>
        </a:xfrm>
      </p:grpSpPr>
      <p:sp>
        <p:nvSpPr>
          <p:cNvPr id="527" name="Title 1">
            <a:extLst>
              <a:ext uri="{FF2B5EF4-FFF2-40B4-BE49-F238E27FC236}">
                <a16:creationId xmlns:a16="http://schemas.microsoft.com/office/drawing/2014/main" id="{7C912BB2-2052-EA1B-58B4-F984E29DB0EB}"/>
              </a:ext>
            </a:extLst>
          </p:cNvPr>
          <p:cNvSpPr/>
          <p:nvPr/>
        </p:nvSpPr>
        <p:spPr>
          <a:xfrm>
            <a:off x="328680" y="167400"/>
            <a:ext cx="11863080" cy="1587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gn="l">
              <a:spcBef>
                <a:spcPts val="1125"/>
              </a:spcBef>
              <a:spcAft>
                <a:spcPts val="1125"/>
              </a:spcAft>
            </a:pPr>
            <a:r>
              <a:rPr lang="fr-FR" sz="4400" b="0" strike="noStrike" spc="-1" dirty="0">
                <a:solidFill>
                  <a:schemeClr val="accent5">
                    <a:lumMod val="50000"/>
                  </a:schemeClr>
                </a:solidFill>
                <a:latin typeface="Segoe UI Light"/>
              </a:rPr>
              <a:t>Activité </a:t>
            </a:r>
            <a:r>
              <a:rPr lang="fr-FR" sz="4400" spc="-1" dirty="0">
                <a:solidFill>
                  <a:schemeClr val="accent5">
                    <a:lumMod val="50000"/>
                  </a:schemeClr>
                </a:solidFill>
                <a:latin typeface="Segoe UI Light"/>
              </a:rPr>
              <a:t>5: </a:t>
            </a:r>
            <a:r>
              <a:rPr lang="fr-FR" sz="4400" b="1" i="0" dirty="0">
                <a:solidFill>
                  <a:srgbClr val="000000"/>
                </a:solidFill>
                <a:effectLst/>
                <a:latin typeface="Lato" panose="020F0502020204030203" pitchFamily="34" charset="0"/>
              </a:rPr>
              <a:t> </a:t>
            </a:r>
            <a:r>
              <a:rPr lang="fr-FR" sz="4400" spc="-1" dirty="0">
                <a:solidFill>
                  <a:schemeClr val="accent5">
                    <a:lumMod val="50000"/>
                  </a:schemeClr>
                </a:solidFill>
                <a:latin typeface="Segoe UI Light"/>
              </a:rPr>
              <a:t>Manipuler Open Street </a:t>
            </a:r>
            <a:r>
              <a:rPr lang="fr-FR" sz="4400" spc="-1" dirty="0" err="1">
                <a:solidFill>
                  <a:schemeClr val="accent5">
                    <a:lumMod val="50000"/>
                  </a:schemeClr>
                </a:solidFill>
                <a:latin typeface="Segoe UI Light"/>
              </a:rPr>
              <a:t>Map</a:t>
            </a:r>
            <a:r>
              <a:rPr lang="fr-FR" sz="4400" spc="-1" dirty="0">
                <a:solidFill>
                  <a:schemeClr val="accent5">
                    <a:lumMod val="50000"/>
                  </a:schemeClr>
                </a:solidFill>
                <a:latin typeface="Segoe UI Light"/>
              </a:rPr>
              <a:t> ?</a:t>
            </a:r>
          </a:p>
          <a:p>
            <a:pPr defTabSz="914400">
              <a:lnSpc>
                <a:spcPct val="90000"/>
              </a:lnSpc>
            </a:pPr>
            <a:r>
              <a:rPr lang="fr-FR" sz="4400" b="0" strike="noStrike" spc="-1" dirty="0">
                <a:solidFill>
                  <a:schemeClr val="accent5">
                    <a:lumMod val="50000"/>
                  </a:schemeClr>
                </a:solidFill>
                <a:latin typeface="Segoe UI Light"/>
              </a:rPr>
              <a:t> </a:t>
            </a:r>
            <a:endParaRPr lang="fr-FR" sz="4400" b="0" strike="noStrike" spc="-1" dirty="0">
              <a:solidFill>
                <a:srgbClr val="000000"/>
              </a:solidFill>
              <a:latin typeface="Arial"/>
            </a:endParaRPr>
          </a:p>
        </p:txBody>
      </p:sp>
      <p:sp>
        <p:nvSpPr>
          <p:cNvPr id="528" name="Content Placeholder 2">
            <a:extLst>
              <a:ext uri="{FF2B5EF4-FFF2-40B4-BE49-F238E27FC236}">
                <a16:creationId xmlns:a16="http://schemas.microsoft.com/office/drawing/2014/main" id="{5F91EA8F-E852-8405-EB4F-6954CDDDC5FE}"/>
              </a:ext>
            </a:extLst>
          </p:cNvPr>
          <p:cNvSpPr/>
          <p:nvPr/>
        </p:nvSpPr>
        <p:spPr>
          <a:xfrm>
            <a:off x="463884" y="1019055"/>
            <a:ext cx="11264231" cy="522784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spcAft>
                <a:spcPts val="1125"/>
              </a:spcAft>
            </a:pPr>
            <a:r>
              <a:rPr lang="fr-FR" sz="2000" spc="-1">
                <a:solidFill>
                  <a:schemeClr val="lt2">
                    <a:lumMod val="50000"/>
                  </a:schemeClr>
                </a:solidFill>
                <a:latin typeface="Segoe UI"/>
              </a:rPr>
              <a:t>Une </a:t>
            </a:r>
            <a:r>
              <a:rPr lang="fr-FR" sz="2000" spc="-1" dirty="0">
                <a:solidFill>
                  <a:schemeClr val="lt2">
                    <a:lumMod val="50000"/>
                  </a:schemeClr>
                </a:solidFill>
                <a:latin typeface="Segoe UI"/>
              </a:rPr>
              <a:t>fois votre travail sur Open Street </a:t>
            </a:r>
            <a:r>
              <a:rPr lang="fr-FR" sz="2000" spc="-1" dirty="0" err="1">
                <a:solidFill>
                  <a:schemeClr val="lt2">
                    <a:lumMod val="50000"/>
                  </a:schemeClr>
                </a:solidFill>
                <a:latin typeface="Segoe UI"/>
              </a:rPr>
              <a:t>Map</a:t>
            </a:r>
            <a:r>
              <a:rPr lang="fr-FR" sz="2000" spc="-1" dirty="0">
                <a:solidFill>
                  <a:schemeClr val="lt2">
                    <a:lumMod val="50000"/>
                  </a:schemeClr>
                </a:solidFill>
                <a:latin typeface="Segoe UI"/>
              </a:rPr>
              <a:t> terminé, rédigez un compte rendu de quelques lignes qui expliquera en quoi vous avez contribué au projet (ajouts, corrections...)</a:t>
            </a:r>
          </a:p>
          <a:p>
            <a:pPr algn="just">
              <a:spcAft>
                <a:spcPts val="1125"/>
              </a:spcAft>
            </a:pPr>
            <a:r>
              <a:rPr lang="fr-FR" sz="2000" spc="-1" dirty="0">
                <a:solidFill>
                  <a:schemeClr val="lt2">
                    <a:lumMod val="50000"/>
                  </a:schemeClr>
                </a:solidFill>
                <a:latin typeface="Segoe UI"/>
              </a:rPr>
              <a:t> </a:t>
            </a:r>
          </a:p>
          <a:p>
            <a:pPr algn="just">
              <a:spcAft>
                <a:spcPts val="1125"/>
              </a:spcAft>
            </a:pPr>
            <a:endParaRPr lang="fr-FR" sz="2000" spc="-1" dirty="0">
              <a:solidFill>
                <a:schemeClr val="lt2">
                  <a:lumMod val="50000"/>
                </a:schemeClr>
              </a:solidFill>
              <a:latin typeface="Segoe UI"/>
            </a:endParaRPr>
          </a:p>
          <a:p>
            <a:br>
              <a:rPr lang="fr-FR" sz="2000" dirty="0"/>
            </a:br>
            <a:endParaRPr lang="fr-FR" sz="2000" b="0" strike="noStrike" spc="-1" dirty="0">
              <a:solidFill>
                <a:srgbClr val="000000"/>
              </a:solidFill>
              <a:latin typeface="Arial"/>
            </a:endParaRPr>
          </a:p>
        </p:txBody>
      </p:sp>
    </p:spTree>
    <p:extLst>
      <p:ext uri="{BB962C8B-B14F-4D97-AF65-F5344CB8AC3E}">
        <p14:creationId xmlns:p14="http://schemas.microsoft.com/office/powerpoint/2010/main" val="409350534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0.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1.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2.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3.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4.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5.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6.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7.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8.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9.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1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2.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0.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9.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0.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1.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2.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3.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4.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5.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6.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7.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8.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9.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0.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1.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2.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3.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4.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5.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6.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7.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8.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9.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0.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1.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2.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3.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4.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5.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6.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7.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8.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9.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0.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1.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2.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3.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4.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5.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6.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7.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8.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9.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0.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1.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2.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3.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4.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5.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6.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7.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8.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9.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0.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1.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2.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3.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4.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5.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6.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7.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8.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9.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0.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1.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2.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3.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4.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5.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6.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7.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8.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9.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28130</TotalTime>
  <Words>482</Words>
  <Application>Microsoft Office PowerPoint</Application>
  <PresentationFormat>Grand écran</PresentationFormat>
  <Paragraphs>44</Paragraphs>
  <Slides>8</Slides>
  <Notes>2</Notes>
  <HiddenSlides>0</HiddenSlides>
  <MMClips>0</MMClips>
  <ScaleCrop>false</ScaleCrop>
  <HeadingPairs>
    <vt:vector size="6" baseType="variant">
      <vt:variant>
        <vt:lpstr>Polices utilisées</vt:lpstr>
      </vt:variant>
      <vt:variant>
        <vt:i4>11</vt:i4>
      </vt:variant>
      <vt:variant>
        <vt:lpstr>Thème</vt:lpstr>
      </vt:variant>
      <vt:variant>
        <vt:i4>108</vt:i4>
      </vt:variant>
      <vt:variant>
        <vt:lpstr>Titres des diapositives</vt:lpstr>
      </vt:variant>
      <vt:variant>
        <vt:i4>8</vt:i4>
      </vt:variant>
    </vt:vector>
  </HeadingPairs>
  <TitlesOfParts>
    <vt:vector size="127" baseType="lpstr">
      <vt:lpstr>Arial</vt:lpstr>
      <vt:lpstr>Calibri</vt:lpstr>
      <vt:lpstr>Calibri Light</vt:lpstr>
      <vt:lpstr>Consolas</vt:lpstr>
      <vt:lpstr>Lato</vt:lpstr>
      <vt:lpstr>Segoe UI</vt:lpstr>
      <vt:lpstr>Segoe UI Light</vt:lpstr>
      <vt:lpstr>Segoe UI Semilight</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WHITE TEMPLATE</vt:lpstr>
      <vt:lpstr>WHITE TEMPLATE</vt:lpstr>
      <vt:lpstr>WHITE TEMPLATE</vt:lpstr>
      <vt:lpstr>WHITE TEMPLATE</vt:lpstr>
      <vt:lpstr>WHITE TEMPLATE</vt:lpstr>
      <vt:lpstr>WHITE TEMPLATE</vt:lpstr>
      <vt:lpstr>WHITE TEMPLATE</vt:lpstr>
      <vt:lpstr>WHITE TEMPLATE</vt:lpstr>
      <vt:lpstr>WHITE TEMPLATE</vt:lpstr>
      <vt:lpstr>WHITE TEMPLATE</vt:lpstr>
      <vt:lpstr>WHITE TEMPLATE</vt:lpstr>
      <vt:lpstr>WHITE TEMPLATE</vt:lpstr>
      <vt:lpstr>WHITE TEMPLATE</vt:lpstr>
      <vt:lpstr>WHITE TEMPLATE</vt:lpstr>
      <vt:lpstr>WHITE TEMPLATE</vt:lpstr>
      <vt:lpstr>WHITE TEMPLATE</vt:lpstr>
      <vt:lpstr>WHITE TEMPLATE</vt:lpstr>
      <vt:lpstr>WHITE TEMPLATE</vt:lpstr>
      <vt:lpstr>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Cindy Wager</dc:creator>
  <dc:description/>
  <cp:lastModifiedBy>vianney Maletras</cp:lastModifiedBy>
  <cp:revision>167</cp:revision>
  <cp:lastPrinted>2024-11-24T12:27:25Z</cp:lastPrinted>
  <dcterms:created xsi:type="dcterms:W3CDTF">2018-10-01T20:00:00Z</dcterms:created>
  <dcterms:modified xsi:type="dcterms:W3CDTF">2024-11-24T12:31:39Z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7</vt:i4>
  </property>
  <property fmtid="{D5CDD505-2E9C-101B-9397-08002B2CF9AE}" pid="3" name="PresentationFormat">
    <vt:lpwstr>Grand écran</vt:lpwstr>
  </property>
  <property fmtid="{D5CDD505-2E9C-101B-9397-08002B2CF9AE}" pid="4" name="Slides">
    <vt:i4>35</vt:i4>
  </property>
</Properties>
</file>